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1" r:id="rId3"/>
    <p:sldMasterId id="2147483724" r:id="rId4"/>
  </p:sldMasterIdLst>
  <p:notesMasterIdLst>
    <p:notesMasterId r:id="rId11"/>
  </p:notesMasterIdLst>
  <p:sldIdLst>
    <p:sldId id="306" r:id="rId5"/>
    <p:sldId id="313" r:id="rId6"/>
    <p:sldId id="312" r:id="rId7"/>
    <p:sldId id="307" r:id="rId8"/>
    <p:sldId id="321" r:id="rId9"/>
    <p:sldId id="311" r:id="rId1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ACE545B-7D6A-4545-B596-6EF471ACF3A3}">
          <p14:sldIdLst>
            <p14:sldId id="306"/>
            <p14:sldId id="313"/>
            <p14:sldId id="312"/>
            <p14:sldId id="307"/>
            <p14:sldId id="321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F45D3"/>
    <a:srgbClr val="84F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9" autoAdjust="0"/>
    <p:restoredTop sz="67244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02097-B10A-462C-874E-168397136BF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37C13-B552-4521-8DEE-475EBB4E795A}">
      <dgm:prSet phldrT="[Текст]"/>
      <dgm:spPr/>
      <dgm:t>
        <a:bodyPr/>
        <a:lstStyle/>
        <a:p>
          <a:r>
            <a:rPr lang="kk-KZ" dirty="0" smtClean="0"/>
            <a:t>І этап</a:t>
          </a:r>
          <a:endParaRPr lang="ru-RU" dirty="0"/>
        </a:p>
      </dgm:t>
    </dgm:pt>
    <dgm:pt modelId="{39298E51-39F2-408B-BC30-F2712E66AAB2}" type="parTrans" cxnId="{F7D4823A-5781-4AF1-867E-18FF60FFD9E5}">
      <dgm:prSet/>
      <dgm:spPr/>
      <dgm:t>
        <a:bodyPr/>
        <a:lstStyle/>
        <a:p>
          <a:endParaRPr lang="ru-RU"/>
        </a:p>
      </dgm:t>
    </dgm:pt>
    <dgm:pt modelId="{47130F1C-3C17-45EF-840C-C9FA1ED9EF1C}" type="sibTrans" cxnId="{F7D4823A-5781-4AF1-867E-18FF60FFD9E5}">
      <dgm:prSet/>
      <dgm:spPr/>
      <dgm:t>
        <a:bodyPr/>
        <a:lstStyle/>
        <a:p>
          <a:endParaRPr lang="ru-RU"/>
        </a:p>
      </dgm:t>
    </dgm:pt>
    <dgm:pt modelId="{E2A0408B-8368-41D3-BCB0-1B27CC295561}">
      <dgm:prSet phldrT="[Текст]"/>
      <dgm:spPr/>
      <dgm:t>
        <a:bodyPr/>
        <a:lstStyle/>
        <a:p>
          <a:r>
            <a:rPr lang="kk-KZ" dirty="0" smtClean="0"/>
            <a:t>ІІ этап</a:t>
          </a:r>
          <a:endParaRPr lang="ru-RU" dirty="0"/>
        </a:p>
      </dgm:t>
    </dgm:pt>
    <dgm:pt modelId="{1B020370-00AC-442F-B5A3-CAE8BC0A9E3B}" type="parTrans" cxnId="{0901BD2F-78AF-44F0-B4E8-1623DAECB7F8}">
      <dgm:prSet/>
      <dgm:spPr/>
      <dgm:t>
        <a:bodyPr/>
        <a:lstStyle/>
        <a:p>
          <a:endParaRPr lang="ru-RU"/>
        </a:p>
      </dgm:t>
    </dgm:pt>
    <dgm:pt modelId="{C0CFD45F-50A6-43C2-B104-BECF98684455}" type="sibTrans" cxnId="{0901BD2F-78AF-44F0-B4E8-1623DAECB7F8}">
      <dgm:prSet/>
      <dgm:spPr/>
      <dgm:t>
        <a:bodyPr/>
        <a:lstStyle/>
        <a:p>
          <a:endParaRPr lang="ru-RU"/>
        </a:p>
      </dgm:t>
    </dgm:pt>
    <dgm:pt modelId="{DB1E7DCE-95AF-4F63-A30E-176F4C25D64A}">
      <dgm:prSet phldrT="[Текст]" custT="1"/>
      <dgm:spPr/>
      <dgm:t>
        <a:bodyPr/>
        <a:lstStyle/>
        <a:p>
          <a:r>
            <a:rPr lang="ru-RU" sz="1800" dirty="0" smtClean="0"/>
            <a:t>Закрепление детей-сирот, находящихся под опекой (попечительством), на патронатном воспитании – 728 детей</a:t>
          </a:r>
          <a:endParaRPr lang="ru-RU" sz="1800" dirty="0"/>
        </a:p>
      </dgm:t>
    </dgm:pt>
    <dgm:pt modelId="{9A808F14-7E82-4C3C-9E11-A68BE4D68AF9}" type="parTrans" cxnId="{B025F601-C9A2-4C74-BC7C-5905ED32B83F}">
      <dgm:prSet/>
      <dgm:spPr/>
      <dgm:t>
        <a:bodyPr/>
        <a:lstStyle/>
        <a:p>
          <a:endParaRPr lang="ru-RU"/>
        </a:p>
      </dgm:t>
    </dgm:pt>
    <dgm:pt modelId="{9D2B8D9B-FC4B-433B-B10A-DCA3271E6538}" type="sibTrans" cxnId="{B025F601-C9A2-4C74-BC7C-5905ED32B83F}">
      <dgm:prSet/>
      <dgm:spPr/>
      <dgm:t>
        <a:bodyPr/>
        <a:lstStyle/>
        <a:p>
          <a:endParaRPr lang="ru-RU"/>
        </a:p>
      </dgm:t>
    </dgm:pt>
    <dgm:pt modelId="{B74EF483-FF97-469A-80C3-34E522A07ADB}">
      <dgm:prSet phldrT="[Текст]"/>
      <dgm:spPr/>
      <dgm:t>
        <a:bodyPr/>
        <a:lstStyle/>
        <a:p>
          <a:r>
            <a:rPr lang="kk-KZ" dirty="0" smtClean="0"/>
            <a:t>ІІІ этап</a:t>
          </a:r>
          <a:endParaRPr lang="ru-RU" dirty="0"/>
        </a:p>
      </dgm:t>
    </dgm:pt>
    <dgm:pt modelId="{60745B65-2D82-448F-A047-85955EA7DEE4}" type="parTrans" cxnId="{836BE049-3FEB-4D48-AD48-F85E575E5E33}">
      <dgm:prSet/>
      <dgm:spPr/>
      <dgm:t>
        <a:bodyPr/>
        <a:lstStyle/>
        <a:p>
          <a:endParaRPr lang="ru-RU"/>
        </a:p>
      </dgm:t>
    </dgm:pt>
    <dgm:pt modelId="{88B45BA1-DA6D-48A0-88DC-58D35FF4F33C}" type="sibTrans" cxnId="{836BE049-3FEB-4D48-AD48-F85E575E5E33}">
      <dgm:prSet/>
      <dgm:spPr/>
      <dgm:t>
        <a:bodyPr/>
        <a:lstStyle/>
        <a:p>
          <a:endParaRPr lang="ru-RU"/>
        </a:p>
      </dgm:t>
    </dgm:pt>
    <dgm:pt modelId="{71AA683F-0D2D-4E56-8A58-EDC187F20B6C}">
      <dgm:prSet phldrT="[Текст]" custT="1"/>
      <dgm:spPr/>
      <dgm:t>
        <a:bodyPr/>
        <a:lstStyle/>
        <a:p>
          <a:r>
            <a:rPr lang="ru-RU" sz="1600" dirty="0" smtClean="0"/>
            <a:t>Организация совместной работы с патронатными организациями по профориентации, планированию дальнейшей судьбы детей, получению профессионального образования, трудоустройству</a:t>
          </a:r>
          <a:endParaRPr lang="ru-RU" sz="1600" dirty="0"/>
        </a:p>
      </dgm:t>
    </dgm:pt>
    <dgm:pt modelId="{8F936DE8-9EE5-49DB-9202-AE508A07659E}" type="parTrans" cxnId="{F570B906-BEBE-46CB-9D3D-A3BEFE3F0623}">
      <dgm:prSet/>
      <dgm:spPr/>
      <dgm:t>
        <a:bodyPr/>
        <a:lstStyle/>
        <a:p>
          <a:endParaRPr lang="ru-RU"/>
        </a:p>
      </dgm:t>
    </dgm:pt>
    <dgm:pt modelId="{9EA16124-91D2-46C5-A8B6-C7E9237D4260}" type="sibTrans" cxnId="{F570B906-BEBE-46CB-9D3D-A3BEFE3F0623}">
      <dgm:prSet/>
      <dgm:spPr/>
      <dgm:t>
        <a:bodyPr/>
        <a:lstStyle/>
        <a:p>
          <a:endParaRPr lang="ru-RU"/>
        </a:p>
      </dgm:t>
    </dgm:pt>
    <dgm:pt modelId="{F65D0DB4-41BE-4E56-86B0-562AAE539D0E}">
      <dgm:prSet custT="1"/>
      <dgm:spPr/>
      <dgm:t>
        <a:bodyPr/>
        <a:lstStyle/>
        <a:p>
          <a:pPr algn="l"/>
          <a:r>
            <a:rPr lang="ru-RU" sz="2000" dirty="0" smtClean="0"/>
            <a:t>Закрепление воспитанников детских домов за патронатными организациями – 960 детей</a:t>
          </a:r>
          <a:endParaRPr lang="ru-RU" sz="2000" dirty="0"/>
        </a:p>
      </dgm:t>
    </dgm:pt>
    <dgm:pt modelId="{42C7B228-2C9B-41C8-A35D-0DB4F719D472}" type="parTrans" cxnId="{E22FE695-A565-4E6E-83AC-AB63B878D427}">
      <dgm:prSet/>
      <dgm:spPr/>
      <dgm:t>
        <a:bodyPr/>
        <a:lstStyle/>
        <a:p>
          <a:endParaRPr lang="ru-RU"/>
        </a:p>
      </dgm:t>
    </dgm:pt>
    <dgm:pt modelId="{AACB8D2A-98FA-41AB-A4A8-00D2EB635B7F}" type="sibTrans" cxnId="{E22FE695-A565-4E6E-83AC-AB63B878D427}">
      <dgm:prSet/>
      <dgm:spPr/>
      <dgm:t>
        <a:bodyPr/>
        <a:lstStyle/>
        <a:p>
          <a:endParaRPr lang="ru-RU"/>
        </a:p>
      </dgm:t>
    </dgm:pt>
    <dgm:pt modelId="{9B6C68F5-7D2F-40D1-8721-9C4D70CCF710}">
      <dgm:prSet custT="1"/>
      <dgm:spPr/>
      <dgm:t>
        <a:bodyPr/>
        <a:lstStyle/>
        <a:p>
          <a:pPr algn="l"/>
          <a:endParaRPr lang="ru-RU" sz="2400" dirty="0"/>
        </a:p>
      </dgm:t>
    </dgm:pt>
    <dgm:pt modelId="{1E25D83E-4B06-499F-A578-4BC6CC490CBB}" type="parTrans" cxnId="{AC34C5F5-30CC-4685-A25C-5F7D857BF831}">
      <dgm:prSet/>
      <dgm:spPr/>
      <dgm:t>
        <a:bodyPr/>
        <a:lstStyle/>
        <a:p>
          <a:endParaRPr lang="ru-RU"/>
        </a:p>
      </dgm:t>
    </dgm:pt>
    <dgm:pt modelId="{C5828BEB-3DFF-47C8-A89C-059160984A0F}" type="sibTrans" cxnId="{AC34C5F5-30CC-4685-A25C-5F7D857BF831}">
      <dgm:prSet/>
      <dgm:spPr/>
      <dgm:t>
        <a:bodyPr/>
        <a:lstStyle/>
        <a:p>
          <a:endParaRPr lang="ru-RU"/>
        </a:p>
      </dgm:t>
    </dgm:pt>
    <dgm:pt modelId="{2A027EFF-E98F-4B18-85ED-A8BAE8383037}" type="pres">
      <dgm:prSet presAssocID="{03802097-B10A-462C-874E-168397136B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80CC97-ECDF-43D8-9380-E017D679B665}" type="pres">
      <dgm:prSet presAssocID="{6D837C13-B552-4521-8DEE-475EBB4E795A}" presName="linNode" presStyleCnt="0"/>
      <dgm:spPr/>
    </dgm:pt>
    <dgm:pt modelId="{152AA2F3-8E7F-4C29-B70B-E05C209CE3B2}" type="pres">
      <dgm:prSet presAssocID="{6D837C13-B552-4521-8DEE-475EBB4E795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E00E-935E-48C4-8A23-9DB6944A8EA7}" type="pres">
      <dgm:prSet presAssocID="{6D837C13-B552-4521-8DEE-475EBB4E795A}" presName="childShp" presStyleLbl="bgAccFollowNode1" presStyleIdx="0" presStyleCnt="3" custScaleX="166667" custScaleY="25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4891-4946-41FA-B401-FFE573AF6086}" type="pres">
      <dgm:prSet presAssocID="{47130F1C-3C17-45EF-840C-C9FA1ED9EF1C}" presName="spacing" presStyleCnt="0"/>
      <dgm:spPr/>
    </dgm:pt>
    <dgm:pt modelId="{545B80EE-45FD-49F6-B76F-216DEABC5226}" type="pres">
      <dgm:prSet presAssocID="{E2A0408B-8368-41D3-BCB0-1B27CC295561}" presName="linNode" presStyleCnt="0"/>
      <dgm:spPr/>
    </dgm:pt>
    <dgm:pt modelId="{C1F9E724-2CFD-4479-B42D-595A913A57BF}" type="pres">
      <dgm:prSet presAssocID="{E2A0408B-8368-41D3-BCB0-1B27CC295561}" presName="parentShp" presStyleLbl="node1" presStyleIdx="1" presStyleCnt="3" custScaleX="71154" custLinFactNeighborX="-13782" custLinFactNeighborY="-3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BC590-CA78-4362-ACA0-C783F1C2B4F3}" type="pres">
      <dgm:prSet presAssocID="{E2A0408B-8368-41D3-BCB0-1B27CC295561}" presName="childShp" presStyleLbl="bgAccFollowNode1" presStyleIdx="1" presStyleCnt="3" custScaleX="117949" custScaleY="247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A987B-34D7-4C84-9E8C-7D1CB8F1CFCC}" type="pres">
      <dgm:prSet presAssocID="{C0CFD45F-50A6-43C2-B104-BECF98684455}" presName="spacing" presStyleCnt="0"/>
      <dgm:spPr/>
    </dgm:pt>
    <dgm:pt modelId="{97EF0415-44B0-4660-93EF-1E10CA85A8B7}" type="pres">
      <dgm:prSet presAssocID="{B74EF483-FF97-469A-80C3-34E522A07ADB}" presName="linNode" presStyleCnt="0"/>
      <dgm:spPr/>
    </dgm:pt>
    <dgm:pt modelId="{ED5306E3-3B4B-4D22-A597-988EE315803E}" type="pres">
      <dgm:prSet presAssocID="{B74EF483-FF97-469A-80C3-34E522A07ADB}" presName="parentShp" presStyleLbl="node1" presStyleIdx="2" presStyleCnt="3" custScaleX="71153" custLinFactNeighborX="-16987" custLinFactNeighborY="-1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67CB0-CC5F-4B19-955F-0E2639652566}" type="pres">
      <dgm:prSet presAssocID="{B74EF483-FF97-469A-80C3-34E522A07ADB}" presName="childShp" presStyleLbl="bgAccFollowNode1" presStyleIdx="2" presStyleCnt="3" custScaleX="127564" custScaleY="287652" custLinFactNeighborX="2029" custLinFactNeighborY="-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FA23C-1E08-4379-8C80-0536F74AFA9A}" type="presOf" srcId="{E2A0408B-8368-41D3-BCB0-1B27CC295561}" destId="{C1F9E724-2CFD-4479-B42D-595A913A57BF}" srcOrd="0" destOrd="0" presId="urn:microsoft.com/office/officeart/2005/8/layout/vList6"/>
    <dgm:cxn modelId="{F7D4823A-5781-4AF1-867E-18FF60FFD9E5}" srcId="{03802097-B10A-462C-874E-168397136BFE}" destId="{6D837C13-B552-4521-8DEE-475EBB4E795A}" srcOrd="0" destOrd="0" parTransId="{39298E51-39F2-408B-BC30-F2712E66AAB2}" sibTransId="{47130F1C-3C17-45EF-840C-C9FA1ED9EF1C}"/>
    <dgm:cxn modelId="{78AF2E0C-5765-43E2-8872-DE036B1AF633}" type="presOf" srcId="{03802097-B10A-462C-874E-168397136BFE}" destId="{2A027EFF-E98F-4B18-85ED-A8BAE8383037}" srcOrd="0" destOrd="0" presId="urn:microsoft.com/office/officeart/2005/8/layout/vList6"/>
    <dgm:cxn modelId="{E22FE695-A565-4E6E-83AC-AB63B878D427}" srcId="{6D837C13-B552-4521-8DEE-475EBB4E795A}" destId="{F65D0DB4-41BE-4E56-86B0-562AAE539D0E}" srcOrd="0" destOrd="0" parTransId="{42C7B228-2C9B-41C8-A35D-0DB4F719D472}" sibTransId="{AACB8D2A-98FA-41AB-A4A8-00D2EB635B7F}"/>
    <dgm:cxn modelId="{64CACE9C-8C54-4053-8BEB-01E5A5FDC798}" type="presOf" srcId="{DB1E7DCE-95AF-4F63-A30E-176F4C25D64A}" destId="{C95BC590-CA78-4362-ACA0-C783F1C2B4F3}" srcOrd="0" destOrd="0" presId="urn:microsoft.com/office/officeart/2005/8/layout/vList6"/>
    <dgm:cxn modelId="{601CD7C2-D700-460B-A151-7F3A0B0924B8}" type="presOf" srcId="{9B6C68F5-7D2F-40D1-8721-9C4D70CCF710}" destId="{EEEEE00E-935E-48C4-8A23-9DB6944A8EA7}" srcOrd="0" destOrd="1" presId="urn:microsoft.com/office/officeart/2005/8/layout/vList6"/>
    <dgm:cxn modelId="{B025F601-C9A2-4C74-BC7C-5905ED32B83F}" srcId="{E2A0408B-8368-41D3-BCB0-1B27CC295561}" destId="{DB1E7DCE-95AF-4F63-A30E-176F4C25D64A}" srcOrd="0" destOrd="0" parTransId="{9A808F14-7E82-4C3C-9E11-A68BE4D68AF9}" sibTransId="{9D2B8D9B-FC4B-433B-B10A-DCA3271E6538}"/>
    <dgm:cxn modelId="{F570B906-BEBE-46CB-9D3D-A3BEFE3F0623}" srcId="{B74EF483-FF97-469A-80C3-34E522A07ADB}" destId="{71AA683F-0D2D-4E56-8A58-EDC187F20B6C}" srcOrd="0" destOrd="0" parTransId="{8F936DE8-9EE5-49DB-9202-AE508A07659E}" sibTransId="{9EA16124-91D2-46C5-A8B6-C7E9237D4260}"/>
    <dgm:cxn modelId="{AC34C5F5-30CC-4685-A25C-5F7D857BF831}" srcId="{6D837C13-B552-4521-8DEE-475EBB4E795A}" destId="{9B6C68F5-7D2F-40D1-8721-9C4D70CCF710}" srcOrd="1" destOrd="0" parTransId="{1E25D83E-4B06-499F-A578-4BC6CC490CBB}" sibTransId="{C5828BEB-3DFF-47C8-A89C-059160984A0F}"/>
    <dgm:cxn modelId="{85EB8038-556C-4543-8BD0-C1D7CCE09B79}" type="presOf" srcId="{B74EF483-FF97-469A-80C3-34E522A07ADB}" destId="{ED5306E3-3B4B-4D22-A597-988EE315803E}" srcOrd="0" destOrd="0" presId="urn:microsoft.com/office/officeart/2005/8/layout/vList6"/>
    <dgm:cxn modelId="{0901BD2F-78AF-44F0-B4E8-1623DAECB7F8}" srcId="{03802097-B10A-462C-874E-168397136BFE}" destId="{E2A0408B-8368-41D3-BCB0-1B27CC295561}" srcOrd="1" destOrd="0" parTransId="{1B020370-00AC-442F-B5A3-CAE8BC0A9E3B}" sibTransId="{C0CFD45F-50A6-43C2-B104-BECF98684455}"/>
    <dgm:cxn modelId="{11331AEC-A5FD-4A1A-AF77-490CA1E35FDD}" type="presOf" srcId="{71AA683F-0D2D-4E56-8A58-EDC187F20B6C}" destId="{01767CB0-CC5F-4B19-955F-0E2639652566}" srcOrd="0" destOrd="0" presId="urn:microsoft.com/office/officeart/2005/8/layout/vList6"/>
    <dgm:cxn modelId="{836BE049-3FEB-4D48-AD48-F85E575E5E33}" srcId="{03802097-B10A-462C-874E-168397136BFE}" destId="{B74EF483-FF97-469A-80C3-34E522A07ADB}" srcOrd="2" destOrd="0" parTransId="{60745B65-2D82-448F-A047-85955EA7DEE4}" sibTransId="{88B45BA1-DA6D-48A0-88DC-58D35FF4F33C}"/>
    <dgm:cxn modelId="{6534D9D5-01C0-4B87-BE02-01ED24955D6C}" type="presOf" srcId="{F65D0DB4-41BE-4E56-86B0-562AAE539D0E}" destId="{EEEEE00E-935E-48C4-8A23-9DB6944A8EA7}" srcOrd="0" destOrd="0" presId="urn:microsoft.com/office/officeart/2005/8/layout/vList6"/>
    <dgm:cxn modelId="{7E2E7396-9E41-4495-A7DA-D62CADFCBF54}" type="presOf" srcId="{6D837C13-B552-4521-8DEE-475EBB4E795A}" destId="{152AA2F3-8E7F-4C29-B70B-E05C209CE3B2}" srcOrd="0" destOrd="0" presId="urn:microsoft.com/office/officeart/2005/8/layout/vList6"/>
    <dgm:cxn modelId="{1FA4B3BF-54F2-4EC1-9024-21A631E45D4C}" type="presParOf" srcId="{2A027EFF-E98F-4B18-85ED-A8BAE8383037}" destId="{8180CC97-ECDF-43D8-9380-E017D679B665}" srcOrd="0" destOrd="0" presId="urn:microsoft.com/office/officeart/2005/8/layout/vList6"/>
    <dgm:cxn modelId="{F5456558-76B8-41A4-8A0F-3401E8D00E1D}" type="presParOf" srcId="{8180CC97-ECDF-43D8-9380-E017D679B665}" destId="{152AA2F3-8E7F-4C29-B70B-E05C209CE3B2}" srcOrd="0" destOrd="0" presId="urn:microsoft.com/office/officeart/2005/8/layout/vList6"/>
    <dgm:cxn modelId="{1C4F9F01-CDE5-48BE-A34A-9BA4765FFA76}" type="presParOf" srcId="{8180CC97-ECDF-43D8-9380-E017D679B665}" destId="{EEEEE00E-935E-48C4-8A23-9DB6944A8EA7}" srcOrd="1" destOrd="0" presId="urn:microsoft.com/office/officeart/2005/8/layout/vList6"/>
    <dgm:cxn modelId="{527997E7-228D-428E-B017-F171E6AF268E}" type="presParOf" srcId="{2A027EFF-E98F-4B18-85ED-A8BAE8383037}" destId="{5FB64891-4946-41FA-B401-FFE573AF6086}" srcOrd="1" destOrd="0" presId="urn:microsoft.com/office/officeart/2005/8/layout/vList6"/>
    <dgm:cxn modelId="{F6298A1E-36D6-4737-A3C2-C74BD1D43969}" type="presParOf" srcId="{2A027EFF-E98F-4B18-85ED-A8BAE8383037}" destId="{545B80EE-45FD-49F6-B76F-216DEABC5226}" srcOrd="2" destOrd="0" presId="urn:microsoft.com/office/officeart/2005/8/layout/vList6"/>
    <dgm:cxn modelId="{9529429D-379A-4C52-AA44-51EB69F2CA0F}" type="presParOf" srcId="{545B80EE-45FD-49F6-B76F-216DEABC5226}" destId="{C1F9E724-2CFD-4479-B42D-595A913A57BF}" srcOrd="0" destOrd="0" presId="urn:microsoft.com/office/officeart/2005/8/layout/vList6"/>
    <dgm:cxn modelId="{FCA1C9EC-5BC2-438F-BEB0-3BB2E6570A53}" type="presParOf" srcId="{545B80EE-45FD-49F6-B76F-216DEABC5226}" destId="{C95BC590-CA78-4362-ACA0-C783F1C2B4F3}" srcOrd="1" destOrd="0" presId="urn:microsoft.com/office/officeart/2005/8/layout/vList6"/>
    <dgm:cxn modelId="{933646AB-5E59-4F72-AF35-D44161418FA5}" type="presParOf" srcId="{2A027EFF-E98F-4B18-85ED-A8BAE8383037}" destId="{320A987B-34D7-4C84-9E8C-7D1CB8F1CFCC}" srcOrd="3" destOrd="0" presId="urn:microsoft.com/office/officeart/2005/8/layout/vList6"/>
    <dgm:cxn modelId="{FA8FDA43-84F1-4757-BA5B-9EA5676DC0CB}" type="presParOf" srcId="{2A027EFF-E98F-4B18-85ED-A8BAE8383037}" destId="{97EF0415-44B0-4660-93EF-1E10CA85A8B7}" srcOrd="4" destOrd="0" presId="urn:microsoft.com/office/officeart/2005/8/layout/vList6"/>
    <dgm:cxn modelId="{01D768FE-8C61-4C58-A755-CA530BE71272}" type="presParOf" srcId="{97EF0415-44B0-4660-93EF-1E10CA85A8B7}" destId="{ED5306E3-3B4B-4D22-A597-988EE315803E}" srcOrd="0" destOrd="0" presId="urn:microsoft.com/office/officeart/2005/8/layout/vList6"/>
    <dgm:cxn modelId="{6610C931-64A2-4F82-810B-BF0283344E0E}" type="presParOf" srcId="{97EF0415-44B0-4660-93EF-1E10CA85A8B7}" destId="{01767CB0-CC5F-4B19-955F-0E26396525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9592D-DC2C-40DC-9AFB-C784FD1AB24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8FF0C-6F87-444C-8350-268290D9940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Акция «Мейірім» охватывает 1688 детей</a:t>
          </a:r>
          <a:endParaRPr lang="ru-RU" dirty="0">
            <a:solidFill>
              <a:schemeClr val="bg1"/>
            </a:solidFill>
          </a:endParaRPr>
        </a:p>
      </dgm:t>
    </dgm:pt>
    <dgm:pt modelId="{49E87C46-E5F7-49A6-A2A0-C1C27FF1C57C}" type="parTrans" cxnId="{2AAB9D09-B0B1-4F5E-A2FB-B6C97110B66C}">
      <dgm:prSet/>
      <dgm:spPr/>
      <dgm:t>
        <a:bodyPr/>
        <a:lstStyle/>
        <a:p>
          <a:endParaRPr lang="ru-RU"/>
        </a:p>
      </dgm:t>
    </dgm:pt>
    <dgm:pt modelId="{B72E09B4-9532-485D-BB59-A69A2F94EEFC}" type="sibTrans" cxnId="{2AAB9D09-B0B1-4F5E-A2FB-B6C97110B66C}">
      <dgm:prSet/>
      <dgm:spPr/>
      <dgm:t>
        <a:bodyPr/>
        <a:lstStyle/>
        <a:p>
          <a:endParaRPr lang="ru-RU"/>
        </a:p>
      </dgm:t>
    </dgm:pt>
    <dgm:pt modelId="{F81CADCF-FA28-4168-957A-E806CF04745A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Century" pitchFamily="18" charset="0"/>
            </a:rPr>
            <a:t>960</a:t>
          </a:r>
        </a:p>
        <a:p>
          <a:r>
            <a:rPr lang="ru-RU" dirty="0" smtClean="0">
              <a:latin typeface="Century" pitchFamily="18" charset="0"/>
            </a:rPr>
            <a:t>воспитанников детских домов</a:t>
          </a:r>
          <a:endParaRPr lang="ru-RU" dirty="0">
            <a:latin typeface="Century" pitchFamily="18" charset="0"/>
          </a:endParaRPr>
        </a:p>
      </dgm:t>
    </dgm:pt>
    <dgm:pt modelId="{7918E4A7-63F3-456B-B8EB-41AC853094A1}" type="parTrans" cxnId="{BF917144-1B45-4520-97F7-B3442230D17A}">
      <dgm:prSet/>
      <dgm:spPr/>
      <dgm:t>
        <a:bodyPr/>
        <a:lstStyle/>
        <a:p>
          <a:endParaRPr lang="ru-RU"/>
        </a:p>
      </dgm:t>
    </dgm:pt>
    <dgm:pt modelId="{68CB2BD4-4BA0-4B66-9B56-ECB4C6EEC11E}" type="sibTrans" cxnId="{BF917144-1B45-4520-97F7-B3442230D17A}">
      <dgm:prSet/>
      <dgm:spPr/>
      <dgm:t>
        <a:bodyPr/>
        <a:lstStyle/>
        <a:p>
          <a:endParaRPr lang="ru-RU"/>
        </a:p>
      </dgm:t>
    </dgm:pt>
    <dgm:pt modelId="{34869FD4-2AA5-4A9E-AA02-08178B1515D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500" b="1" dirty="0" smtClean="0">
              <a:solidFill>
                <a:srgbClr val="FFFF00"/>
              </a:solidFill>
              <a:latin typeface="Century" pitchFamily="18" charset="0"/>
            </a:rPr>
            <a:t>728</a:t>
          </a:r>
          <a:r>
            <a:rPr lang="ru-RU" sz="2500" b="1" dirty="0" smtClean="0">
              <a:solidFill>
                <a:srgbClr val="FFFFCC"/>
              </a:solidFill>
              <a:latin typeface="Century" pitchFamily="18" charset="0"/>
            </a:rPr>
            <a:t> </a:t>
          </a:r>
        </a:p>
        <a:p>
          <a:r>
            <a:rPr lang="ru-RU" sz="2500" dirty="0" smtClean="0">
              <a:latin typeface="Century" pitchFamily="18" charset="0"/>
            </a:rPr>
            <a:t>опекаемых детей</a:t>
          </a:r>
          <a:endParaRPr lang="ru-RU" sz="2500" dirty="0">
            <a:latin typeface="Century" pitchFamily="18" charset="0"/>
          </a:endParaRPr>
        </a:p>
      </dgm:t>
    </dgm:pt>
    <dgm:pt modelId="{7FABAFA0-77CA-4DFF-9CA7-2E891CB72102}" type="parTrans" cxnId="{F1E40AD5-6A32-4F13-AAE3-BE951C38187B}">
      <dgm:prSet/>
      <dgm:spPr/>
      <dgm:t>
        <a:bodyPr/>
        <a:lstStyle/>
        <a:p>
          <a:endParaRPr lang="ru-RU"/>
        </a:p>
      </dgm:t>
    </dgm:pt>
    <dgm:pt modelId="{01B6F83C-CA20-471E-954E-BEB9184A941D}" type="sibTrans" cxnId="{F1E40AD5-6A32-4F13-AAE3-BE951C38187B}">
      <dgm:prSet/>
      <dgm:spPr/>
      <dgm:t>
        <a:bodyPr/>
        <a:lstStyle/>
        <a:p>
          <a:endParaRPr lang="ru-RU"/>
        </a:p>
      </dgm:t>
    </dgm:pt>
    <dgm:pt modelId="{CB5097CB-1A5C-4D9C-8F9A-C0F817B2062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Century" pitchFamily="18" charset="0"/>
            </a:rPr>
            <a:t>Более </a:t>
          </a:r>
          <a:r>
            <a:rPr lang="ru-RU" sz="1600" b="1" dirty="0" smtClean="0">
              <a:solidFill>
                <a:srgbClr val="FFFFCC"/>
              </a:solidFill>
              <a:latin typeface="Century" pitchFamily="18" charset="0"/>
            </a:rPr>
            <a:t>1770</a:t>
          </a:r>
          <a:r>
            <a:rPr lang="ru-RU" sz="1600" dirty="0" smtClean="0">
              <a:latin typeface="Century" pitchFamily="18" charset="0"/>
            </a:rPr>
            <a:t> патронатных организаций перечислили более </a:t>
          </a:r>
        </a:p>
        <a:p>
          <a:r>
            <a:rPr lang="ru-RU" sz="2000" b="1" dirty="0" smtClean="0">
              <a:solidFill>
                <a:srgbClr val="FFFF00"/>
              </a:solidFill>
              <a:latin typeface="Century" pitchFamily="18" charset="0"/>
            </a:rPr>
            <a:t>134 млн. тенге</a:t>
          </a:r>
          <a:endParaRPr lang="ru-RU" sz="2000" b="1" dirty="0">
            <a:solidFill>
              <a:srgbClr val="FFFF00"/>
            </a:solidFill>
            <a:latin typeface="Century" pitchFamily="18" charset="0"/>
          </a:endParaRPr>
        </a:p>
      </dgm:t>
    </dgm:pt>
    <dgm:pt modelId="{618131C1-F34B-4D32-AB4C-9C0EFA0EAC16}" type="parTrans" cxnId="{154C342B-813F-435B-A960-8EA32D13191C}">
      <dgm:prSet/>
      <dgm:spPr/>
      <dgm:t>
        <a:bodyPr/>
        <a:lstStyle/>
        <a:p>
          <a:endParaRPr lang="ru-RU"/>
        </a:p>
      </dgm:t>
    </dgm:pt>
    <dgm:pt modelId="{FB22A17A-D6DD-46E6-B524-96D8EDA4E5AD}" type="sibTrans" cxnId="{154C342B-813F-435B-A960-8EA32D13191C}">
      <dgm:prSet/>
      <dgm:spPr/>
      <dgm:t>
        <a:bodyPr/>
        <a:lstStyle/>
        <a:p>
          <a:endParaRPr lang="ru-RU"/>
        </a:p>
      </dgm:t>
    </dgm:pt>
    <dgm:pt modelId="{8A7F70B9-BBAE-4382-A767-11FBC7AF7EF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entury" pitchFamily="18" charset="0"/>
            </a:rPr>
            <a:t>Перечислено на счета воспитанников</a:t>
          </a:r>
        </a:p>
        <a:p>
          <a:r>
            <a:rPr lang="ru-RU" sz="2000" b="1" dirty="0" smtClean="0">
              <a:solidFill>
                <a:srgbClr val="FFFF00"/>
              </a:solidFill>
              <a:latin typeface="Century" pitchFamily="18" charset="0"/>
            </a:rPr>
            <a:t>107 млн. тенге</a:t>
          </a:r>
        </a:p>
      </dgm:t>
    </dgm:pt>
    <dgm:pt modelId="{B7C06053-5022-4713-8127-D12978B5EFE0}" type="parTrans" cxnId="{32CF6FDE-0084-472B-8582-A35F2B4AB88B}">
      <dgm:prSet/>
      <dgm:spPr/>
      <dgm:t>
        <a:bodyPr/>
        <a:lstStyle/>
        <a:p>
          <a:endParaRPr lang="ru-RU"/>
        </a:p>
      </dgm:t>
    </dgm:pt>
    <dgm:pt modelId="{61040FC1-745B-448A-A90B-E420678C1D56}" type="sibTrans" cxnId="{32CF6FDE-0084-472B-8582-A35F2B4AB88B}">
      <dgm:prSet/>
      <dgm:spPr/>
      <dgm:t>
        <a:bodyPr/>
        <a:lstStyle/>
        <a:p>
          <a:endParaRPr lang="ru-RU"/>
        </a:p>
      </dgm:t>
    </dgm:pt>
    <dgm:pt modelId="{831418EE-F038-4C15-84CF-57331C4DAB6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entury" pitchFamily="18" charset="0"/>
            </a:rPr>
            <a:t>Перечислено на счета опекаемых детей </a:t>
          </a:r>
        </a:p>
        <a:p>
          <a:r>
            <a:rPr lang="ru-RU" sz="2000" b="1" dirty="0" smtClean="0">
              <a:solidFill>
                <a:srgbClr val="FFFF00"/>
              </a:solidFill>
              <a:latin typeface="Century" pitchFamily="18" charset="0"/>
            </a:rPr>
            <a:t>27 млн. тенге</a:t>
          </a:r>
          <a:endParaRPr lang="ru-RU" sz="2000" dirty="0">
            <a:solidFill>
              <a:srgbClr val="FFFF00"/>
            </a:solidFill>
            <a:latin typeface="Century" pitchFamily="18" charset="0"/>
          </a:endParaRPr>
        </a:p>
      </dgm:t>
    </dgm:pt>
    <dgm:pt modelId="{3F3EB53A-CFEA-4655-ADA3-3860C2F910B7}" type="parTrans" cxnId="{6D717434-DF6F-4C27-B5BF-EE4D89127246}">
      <dgm:prSet/>
      <dgm:spPr/>
      <dgm:t>
        <a:bodyPr/>
        <a:lstStyle/>
        <a:p>
          <a:endParaRPr lang="ru-RU"/>
        </a:p>
      </dgm:t>
    </dgm:pt>
    <dgm:pt modelId="{E7AF200D-D5E8-4F3C-9200-2A4A103C9BE0}" type="sibTrans" cxnId="{6D717434-DF6F-4C27-B5BF-EE4D89127246}">
      <dgm:prSet/>
      <dgm:spPr/>
      <dgm:t>
        <a:bodyPr/>
        <a:lstStyle/>
        <a:p>
          <a:endParaRPr lang="ru-RU"/>
        </a:p>
      </dgm:t>
    </dgm:pt>
    <dgm:pt modelId="{AE78A704-6622-4486-B67F-A36AEE0F5A53}" type="pres">
      <dgm:prSet presAssocID="{6059592D-DC2C-40DC-9AFB-C784FD1AB2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0117302-C846-4F4D-84AB-9D9CCE464772}" type="pres">
      <dgm:prSet presAssocID="{1708FF0C-6F87-444C-8350-268290D99404}" presName="singleCycle" presStyleCnt="0"/>
      <dgm:spPr/>
      <dgm:t>
        <a:bodyPr/>
        <a:lstStyle/>
        <a:p>
          <a:endParaRPr lang="ru-RU"/>
        </a:p>
      </dgm:t>
    </dgm:pt>
    <dgm:pt modelId="{13640BA5-F46C-48A1-97A8-30889D2C5528}" type="pres">
      <dgm:prSet presAssocID="{1708FF0C-6F87-444C-8350-268290D99404}" presName="singleCenter" presStyleLbl="node1" presStyleIdx="0" presStyleCnt="6" custScaleX="136678" custScaleY="116105" custLinFactNeighborX="693" custLinFactNeighborY="-3797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47D1169-31F3-453D-A60E-05FAB84BEA03}" type="pres">
      <dgm:prSet presAssocID="{7918E4A7-63F3-456B-B8EB-41AC853094A1}" presName="Name56" presStyleLbl="parChTrans1D2" presStyleIdx="0" presStyleCnt="5"/>
      <dgm:spPr/>
      <dgm:t>
        <a:bodyPr/>
        <a:lstStyle/>
        <a:p>
          <a:endParaRPr lang="ru-RU"/>
        </a:p>
      </dgm:t>
    </dgm:pt>
    <dgm:pt modelId="{B48321A1-AF30-452C-BB05-7AB692CF4775}" type="pres">
      <dgm:prSet presAssocID="{F81CADCF-FA28-4168-957A-E806CF04745A}" presName="text0" presStyleLbl="node1" presStyleIdx="1" presStyleCnt="6" custScaleX="200885" custScaleY="119918" custRadScaleRad="126325" custRadScaleInc="-168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710E8-40BF-4616-B4DB-EAB1B442FFA9}" type="pres">
      <dgm:prSet presAssocID="{7FABAFA0-77CA-4DFF-9CA7-2E891CB72102}" presName="Name56" presStyleLbl="parChTrans1D2" presStyleIdx="1" presStyleCnt="5"/>
      <dgm:spPr/>
      <dgm:t>
        <a:bodyPr/>
        <a:lstStyle/>
        <a:p>
          <a:endParaRPr lang="ru-RU"/>
        </a:p>
      </dgm:t>
    </dgm:pt>
    <dgm:pt modelId="{B83D69F4-9A8D-4897-85CF-345D41AD898F}" type="pres">
      <dgm:prSet presAssocID="{34869FD4-2AA5-4A9E-AA02-08178B1515D3}" presName="text0" presStyleLbl="node1" presStyleIdx="2" presStyleCnt="6" custScaleX="200885" custScaleY="119918" custRadScaleRad="130465" custRadScaleInc="-29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D4AA7-A020-4098-84EA-62B35231475B}" type="pres">
      <dgm:prSet presAssocID="{618131C1-F34B-4D32-AB4C-9C0EFA0EAC16}" presName="Name56" presStyleLbl="parChTrans1D2" presStyleIdx="2" presStyleCnt="5"/>
      <dgm:spPr/>
      <dgm:t>
        <a:bodyPr/>
        <a:lstStyle/>
        <a:p>
          <a:endParaRPr lang="ru-RU"/>
        </a:p>
      </dgm:t>
    </dgm:pt>
    <dgm:pt modelId="{74F0E247-488B-4127-8174-48965E57227F}" type="pres">
      <dgm:prSet presAssocID="{CB5097CB-1A5C-4D9C-8F9A-C0F817B2062E}" presName="text0" presStyleLbl="node1" presStyleIdx="3" presStyleCnt="6" custScaleX="246319" custScaleY="148403" custRadScaleRad="73927" custRadScaleInc="83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7BEB-15BA-4F60-8837-4C4A25BAE636}" type="pres">
      <dgm:prSet presAssocID="{B7C06053-5022-4713-8127-D12978B5EFE0}" presName="Name56" presStyleLbl="parChTrans1D2" presStyleIdx="3" presStyleCnt="5"/>
      <dgm:spPr/>
      <dgm:t>
        <a:bodyPr/>
        <a:lstStyle/>
        <a:p>
          <a:endParaRPr lang="ru-RU"/>
        </a:p>
      </dgm:t>
    </dgm:pt>
    <dgm:pt modelId="{008AE9F1-F0AB-4819-B162-828CCD02D26A}" type="pres">
      <dgm:prSet presAssocID="{8A7F70B9-BBAE-4382-A767-11FBC7AF7EFD}" presName="text0" presStyleLbl="node1" presStyleIdx="4" presStyleCnt="6" custScaleX="200885" custScaleY="119918" custRadScaleRad="103039" custRadScaleInc="129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A6531-50A8-4DE1-8651-E67BD71E3AF1}" type="pres">
      <dgm:prSet presAssocID="{3F3EB53A-CFEA-4655-ADA3-3860C2F910B7}" presName="Name56" presStyleLbl="parChTrans1D2" presStyleIdx="4" presStyleCnt="5"/>
      <dgm:spPr/>
      <dgm:t>
        <a:bodyPr/>
        <a:lstStyle/>
        <a:p>
          <a:endParaRPr lang="ru-RU"/>
        </a:p>
      </dgm:t>
    </dgm:pt>
    <dgm:pt modelId="{5305BA07-5D3C-4369-B76C-FEA1081D99AB}" type="pres">
      <dgm:prSet presAssocID="{831418EE-F038-4C15-84CF-57331C4DAB66}" presName="text0" presStyleLbl="node1" presStyleIdx="5" presStyleCnt="6" custScaleX="200885" custScaleY="119916" custRadScaleRad="115025" custRadScaleInc="46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AB9D09-B0B1-4F5E-A2FB-B6C97110B66C}" srcId="{6059592D-DC2C-40DC-9AFB-C784FD1AB241}" destId="{1708FF0C-6F87-444C-8350-268290D99404}" srcOrd="0" destOrd="0" parTransId="{49E87C46-E5F7-49A6-A2A0-C1C27FF1C57C}" sibTransId="{B72E09B4-9532-485D-BB59-A69A2F94EEFC}"/>
    <dgm:cxn modelId="{6D717434-DF6F-4C27-B5BF-EE4D89127246}" srcId="{1708FF0C-6F87-444C-8350-268290D99404}" destId="{831418EE-F038-4C15-84CF-57331C4DAB66}" srcOrd="4" destOrd="0" parTransId="{3F3EB53A-CFEA-4655-ADA3-3860C2F910B7}" sibTransId="{E7AF200D-D5E8-4F3C-9200-2A4A103C9BE0}"/>
    <dgm:cxn modelId="{8322AB0A-8B83-414B-933B-FAD5B8F85AF9}" type="presOf" srcId="{831418EE-F038-4C15-84CF-57331C4DAB66}" destId="{5305BA07-5D3C-4369-B76C-FEA1081D99AB}" srcOrd="0" destOrd="0" presId="urn:microsoft.com/office/officeart/2008/layout/RadialCluster"/>
    <dgm:cxn modelId="{80BD3173-3EC5-4ABD-9E2A-55B8832F3ED2}" type="presOf" srcId="{7918E4A7-63F3-456B-B8EB-41AC853094A1}" destId="{147D1169-31F3-453D-A60E-05FAB84BEA03}" srcOrd="0" destOrd="0" presId="urn:microsoft.com/office/officeart/2008/layout/RadialCluster"/>
    <dgm:cxn modelId="{105405C5-7CA0-4F90-8C30-272D2BF6A342}" type="presOf" srcId="{3F3EB53A-CFEA-4655-ADA3-3860C2F910B7}" destId="{73EA6531-50A8-4DE1-8651-E67BD71E3AF1}" srcOrd="0" destOrd="0" presId="urn:microsoft.com/office/officeart/2008/layout/RadialCluster"/>
    <dgm:cxn modelId="{D0EB72E8-B6A5-41BF-B2DA-7B6A41CC3A93}" type="presOf" srcId="{F81CADCF-FA28-4168-957A-E806CF04745A}" destId="{B48321A1-AF30-452C-BB05-7AB692CF4775}" srcOrd="0" destOrd="0" presId="urn:microsoft.com/office/officeart/2008/layout/RadialCluster"/>
    <dgm:cxn modelId="{BF917144-1B45-4520-97F7-B3442230D17A}" srcId="{1708FF0C-6F87-444C-8350-268290D99404}" destId="{F81CADCF-FA28-4168-957A-E806CF04745A}" srcOrd="0" destOrd="0" parTransId="{7918E4A7-63F3-456B-B8EB-41AC853094A1}" sibTransId="{68CB2BD4-4BA0-4B66-9B56-ECB4C6EEC11E}"/>
    <dgm:cxn modelId="{4B73BC65-9E11-4261-9A07-4AB2F09184F2}" type="presOf" srcId="{B7C06053-5022-4713-8127-D12978B5EFE0}" destId="{D1EF7BEB-15BA-4F60-8837-4C4A25BAE636}" srcOrd="0" destOrd="0" presId="urn:microsoft.com/office/officeart/2008/layout/RadialCluster"/>
    <dgm:cxn modelId="{D0084441-B39B-45F9-8B61-54E320C85DD3}" type="presOf" srcId="{34869FD4-2AA5-4A9E-AA02-08178B1515D3}" destId="{B83D69F4-9A8D-4897-85CF-345D41AD898F}" srcOrd="0" destOrd="0" presId="urn:microsoft.com/office/officeart/2008/layout/RadialCluster"/>
    <dgm:cxn modelId="{B62EC385-C922-4D68-8929-CD6CACF311DA}" type="presOf" srcId="{8A7F70B9-BBAE-4382-A767-11FBC7AF7EFD}" destId="{008AE9F1-F0AB-4819-B162-828CCD02D26A}" srcOrd="0" destOrd="0" presId="urn:microsoft.com/office/officeart/2008/layout/RadialCluster"/>
    <dgm:cxn modelId="{968F8F79-EF38-4682-96B0-B76914AC06C5}" type="presOf" srcId="{CB5097CB-1A5C-4D9C-8F9A-C0F817B2062E}" destId="{74F0E247-488B-4127-8174-48965E57227F}" srcOrd="0" destOrd="0" presId="urn:microsoft.com/office/officeart/2008/layout/RadialCluster"/>
    <dgm:cxn modelId="{A8B33B7D-E03A-4908-9375-E2DDB8BE9CA8}" type="presOf" srcId="{1708FF0C-6F87-444C-8350-268290D99404}" destId="{13640BA5-F46C-48A1-97A8-30889D2C5528}" srcOrd="0" destOrd="0" presId="urn:microsoft.com/office/officeart/2008/layout/RadialCluster"/>
    <dgm:cxn modelId="{FF3F26D4-9B4C-4228-9DD7-3AF626BE97C8}" type="presOf" srcId="{6059592D-DC2C-40DC-9AFB-C784FD1AB241}" destId="{AE78A704-6622-4486-B67F-A36AEE0F5A53}" srcOrd="0" destOrd="0" presId="urn:microsoft.com/office/officeart/2008/layout/RadialCluster"/>
    <dgm:cxn modelId="{35E39562-2B69-4DDD-9429-D2025C074149}" type="presOf" srcId="{7FABAFA0-77CA-4DFF-9CA7-2E891CB72102}" destId="{709710E8-40BF-4616-B4DB-EAB1B442FFA9}" srcOrd="0" destOrd="0" presId="urn:microsoft.com/office/officeart/2008/layout/RadialCluster"/>
    <dgm:cxn modelId="{154C342B-813F-435B-A960-8EA32D13191C}" srcId="{1708FF0C-6F87-444C-8350-268290D99404}" destId="{CB5097CB-1A5C-4D9C-8F9A-C0F817B2062E}" srcOrd="2" destOrd="0" parTransId="{618131C1-F34B-4D32-AB4C-9C0EFA0EAC16}" sibTransId="{FB22A17A-D6DD-46E6-B524-96D8EDA4E5AD}"/>
    <dgm:cxn modelId="{F1E40AD5-6A32-4F13-AAE3-BE951C38187B}" srcId="{1708FF0C-6F87-444C-8350-268290D99404}" destId="{34869FD4-2AA5-4A9E-AA02-08178B1515D3}" srcOrd="1" destOrd="0" parTransId="{7FABAFA0-77CA-4DFF-9CA7-2E891CB72102}" sibTransId="{01B6F83C-CA20-471E-954E-BEB9184A941D}"/>
    <dgm:cxn modelId="{32CF6FDE-0084-472B-8582-A35F2B4AB88B}" srcId="{1708FF0C-6F87-444C-8350-268290D99404}" destId="{8A7F70B9-BBAE-4382-A767-11FBC7AF7EFD}" srcOrd="3" destOrd="0" parTransId="{B7C06053-5022-4713-8127-D12978B5EFE0}" sibTransId="{61040FC1-745B-448A-A90B-E420678C1D56}"/>
    <dgm:cxn modelId="{B5AE0926-F161-458A-B5A6-2872BD7000E1}" type="presOf" srcId="{618131C1-F34B-4D32-AB4C-9C0EFA0EAC16}" destId="{AA4D4AA7-A020-4098-84EA-62B35231475B}" srcOrd="0" destOrd="0" presId="urn:microsoft.com/office/officeart/2008/layout/RadialCluster"/>
    <dgm:cxn modelId="{BABBB822-0486-4A6B-8369-3AA63DCB983A}" type="presParOf" srcId="{AE78A704-6622-4486-B67F-A36AEE0F5A53}" destId="{30117302-C846-4F4D-84AB-9D9CCE464772}" srcOrd="0" destOrd="0" presId="urn:microsoft.com/office/officeart/2008/layout/RadialCluster"/>
    <dgm:cxn modelId="{365627CC-F72A-41B1-9B7E-9955DC6465E3}" type="presParOf" srcId="{30117302-C846-4F4D-84AB-9D9CCE464772}" destId="{13640BA5-F46C-48A1-97A8-30889D2C5528}" srcOrd="0" destOrd="0" presId="urn:microsoft.com/office/officeart/2008/layout/RadialCluster"/>
    <dgm:cxn modelId="{4662E987-2FCF-4C2A-9D33-243A7A8F11BE}" type="presParOf" srcId="{30117302-C846-4F4D-84AB-9D9CCE464772}" destId="{147D1169-31F3-453D-A60E-05FAB84BEA03}" srcOrd="1" destOrd="0" presId="urn:microsoft.com/office/officeart/2008/layout/RadialCluster"/>
    <dgm:cxn modelId="{7452FC24-8B41-4D44-8348-543722AFEB74}" type="presParOf" srcId="{30117302-C846-4F4D-84AB-9D9CCE464772}" destId="{B48321A1-AF30-452C-BB05-7AB692CF4775}" srcOrd="2" destOrd="0" presId="urn:microsoft.com/office/officeart/2008/layout/RadialCluster"/>
    <dgm:cxn modelId="{FE6A1DE0-39BD-4E09-8F62-79CB7831EFE2}" type="presParOf" srcId="{30117302-C846-4F4D-84AB-9D9CCE464772}" destId="{709710E8-40BF-4616-B4DB-EAB1B442FFA9}" srcOrd="3" destOrd="0" presId="urn:microsoft.com/office/officeart/2008/layout/RadialCluster"/>
    <dgm:cxn modelId="{009ABDDE-EA41-4DEB-83E9-D3FF75426797}" type="presParOf" srcId="{30117302-C846-4F4D-84AB-9D9CCE464772}" destId="{B83D69F4-9A8D-4897-85CF-345D41AD898F}" srcOrd="4" destOrd="0" presId="urn:microsoft.com/office/officeart/2008/layout/RadialCluster"/>
    <dgm:cxn modelId="{CABF7A0A-3F2A-467B-A37C-5F91C231EBAE}" type="presParOf" srcId="{30117302-C846-4F4D-84AB-9D9CCE464772}" destId="{AA4D4AA7-A020-4098-84EA-62B35231475B}" srcOrd="5" destOrd="0" presId="urn:microsoft.com/office/officeart/2008/layout/RadialCluster"/>
    <dgm:cxn modelId="{8836E4FE-2608-4A92-AB12-7E7C65F06703}" type="presParOf" srcId="{30117302-C846-4F4D-84AB-9D9CCE464772}" destId="{74F0E247-488B-4127-8174-48965E57227F}" srcOrd="6" destOrd="0" presId="urn:microsoft.com/office/officeart/2008/layout/RadialCluster"/>
    <dgm:cxn modelId="{18AB9416-BA18-4739-999E-6C40C5016FC2}" type="presParOf" srcId="{30117302-C846-4F4D-84AB-9D9CCE464772}" destId="{D1EF7BEB-15BA-4F60-8837-4C4A25BAE636}" srcOrd="7" destOrd="0" presId="urn:microsoft.com/office/officeart/2008/layout/RadialCluster"/>
    <dgm:cxn modelId="{E63A99D3-DD0A-4C73-A968-57F2BA3DE4E5}" type="presParOf" srcId="{30117302-C846-4F4D-84AB-9D9CCE464772}" destId="{008AE9F1-F0AB-4819-B162-828CCD02D26A}" srcOrd="8" destOrd="0" presId="urn:microsoft.com/office/officeart/2008/layout/RadialCluster"/>
    <dgm:cxn modelId="{1F56B70F-0831-4E65-9A6B-ABC58407A40A}" type="presParOf" srcId="{30117302-C846-4F4D-84AB-9D9CCE464772}" destId="{73EA6531-50A8-4DE1-8651-E67BD71E3AF1}" srcOrd="9" destOrd="0" presId="urn:microsoft.com/office/officeart/2008/layout/RadialCluster"/>
    <dgm:cxn modelId="{DCA5749C-DDA6-4C6E-ADE9-09DB5EF89561}" type="presParOf" srcId="{30117302-C846-4F4D-84AB-9D9CCE464772}" destId="{5305BA07-5D3C-4369-B76C-FEA1081D99AB}" srcOrd="10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EE00E-935E-48C4-8A23-9DB6944A8EA7}">
      <dsp:nvSpPr>
        <dsp:cNvPr id="0" name=""/>
        <dsp:cNvSpPr/>
      </dsp:nvSpPr>
      <dsp:spPr>
        <a:xfrm>
          <a:off x="2142167" y="1605"/>
          <a:ext cx="5340821" cy="12437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Закрепление воспитанников детских домов за патронатными организациями – 960 детей</a:t>
          </a: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2142167" y="157068"/>
        <a:ext cx="4874434" cy="932775"/>
      </dsp:txXfrm>
    </dsp:sp>
    <dsp:sp modelId="{152AA2F3-8E7F-4C29-B70B-E05C209CE3B2}">
      <dsp:nvSpPr>
        <dsp:cNvPr id="0" name=""/>
        <dsp:cNvSpPr/>
      </dsp:nvSpPr>
      <dsp:spPr>
        <a:xfrm>
          <a:off x="5843" y="383970"/>
          <a:ext cx="2136324" cy="478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І этап</a:t>
          </a:r>
          <a:endParaRPr lang="ru-RU" sz="2500" kern="1200" dirty="0"/>
        </a:p>
      </dsp:txBody>
      <dsp:txXfrm>
        <a:off x="29224" y="407351"/>
        <a:ext cx="2089562" cy="432208"/>
      </dsp:txXfrm>
    </dsp:sp>
    <dsp:sp modelId="{C95BC590-CA78-4362-ACA0-C783F1C2B4F3}">
      <dsp:nvSpPr>
        <dsp:cNvPr id="0" name=""/>
        <dsp:cNvSpPr/>
      </dsp:nvSpPr>
      <dsp:spPr>
        <a:xfrm>
          <a:off x="2163328" y="1293202"/>
          <a:ext cx="5289455" cy="11837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Закрепление детей-сирот, находящихся под опекой (попечительством), на патронатном воспитании – 728 детей</a:t>
          </a:r>
          <a:endParaRPr lang="ru-RU" sz="1800" kern="1200" dirty="0"/>
        </a:p>
      </dsp:txBody>
      <dsp:txXfrm>
        <a:off x="2163328" y="1441169"/>
        <a:ext cx="4845555" cy="887799"/>
      </dsp:txXfrm>
    </dsp:sp>
    <dsp:sp modelId="{C1F9E724-2CFD-4479-B42D-595A913A57BF}">
      <dsp:nvSpPr>
        <dsp:cNvPr id="0" name=""/>
        <dsp:cNvSpPr/>
      </dsp:nvSpPr>
      <dsp:spPr>
        <a:xfrm>
          <a:off x="0" y="1627555"/>
          <a:ext cx="2127280" cy="478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ІІ этап</a:t>
          </a:r>
          <a:endParaRPr lang="ru-RU" sz="2500" kern="1200" dirty="0"/>
        </a:p>
      </dsp:txBody>
      <dsp:txXfrm>
        <a:off x="23381" y="1650936"/>
        <a:ext cx="2080518" cy="432208"/>
      </dsp:txXfrm>
    </dsp:sp>
    <dsp:sp modelId="{01767CB0-CC5F-4B19-955F-0E2639652566}">
      <dsp:nvSpPr>
        <dsp:cNvPr id="0" name=""/>
        <dsp:cNvSpPr/>
      </dsp:nvSpPr>
      <dsp:spPr>
        <a:xfrm>
          <a:off x="2031276" y="2488771"/>
          <a:ext cx="5457555" cy="13777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совместной работы с патронатными организациями по профориентации, планированию дальнейшей судьбы детей, получению профессионального образования, трудоустройству</a:t>
          </a:r>
          <a:endParaRPr lang="ru-RU" sz="1600" kern="1200" dirty="0"/>
        </a:p>
      </dsp:txBody>
      <dsp:txXfrm>
        <a:off x="2031276" y="2660992"/>
        <a:ext cx="4940892" cy="1033327"/>
      </dsp:txXfrm>
    </dsp:sp>
    <dsp:sp modelId="{ED5306E3-3B4B-4D22-A597-988EE315803E}">
      <dsp:nvSpPr>
        <dsp:cNvPr id="0" name=""/>
        <dsp:cNvSpPr/>
      </dsp:nvSpPr>
      <dsp:spPr>
        <a:xfrm>
          <a:off x="0" y="2966439"/>
          <a:ext cx="2029420" cy="478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ІІІ этап</a:t>
          </a:r>
          <a:endParaRPr lang="ru-RU" sz="2500" kern="1200" dirty="0"/>
        </a:p>
      </dsp:txBody>
      <dsp:txXfrm>
        <a:off x="23381" y="2989820"/>
        <a:ext cx="1982658" cy="432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40BA5-F46C-48A1-97A8-30889D2C5528}">
      <dsp:nvSpPr>
        <dsp:cNvPr id="0" name=""/>
        <dsp:cNvSpPr/>
      </dsp:nvSpPr>
      <dsp:spPr>
        <a:xfrm>
          <a:off x="3097058" y="195319"/>
          <a:ext cx="2450635" cy="2081761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</a:rPr>
            <a:t>Акция «Мейірім» охватывает 1688 детей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3198681" y="296942"/>
        <a:ext cx="2247389" cy="1878515"/>
      </dsp:txXfrm>
    </dsp:sp>
    <dsp:sp modelId="{147D1169-31F3-453D-A60E-05FAB84BEA03}">
      <dsp:nvSpPr>
        <dsp:cNvPr id="0" name=""/>
        <dsp:cNvSpPr/>
      </dsp:nvSpPr>
      <dsp:spPr>
        <a:xfrm rot="10364077">
          <a:off x="2726555" y="1415936"/>
          <a:ext cx="3719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9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321A1-AF30-452C-BB05-7AB692CF4775}">
      <dsp:nvSpPr>
        <dsp:cNvPr id="0" name=""/>
        <dsp:cNvSpPr/>
      </dsp:nvSpPr>
      <dsp:spPr>
        <a:xfrm>
          <a:off x="314798" y="872997"/>
          <a:ext cx="2413250" cy="1440586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FFFF00"/>
              </a:solidFill>
              <a:latin typeface="Century" pitchFamily="18" charset="0"/>
            </a:rPr>
            <a:t>960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entury" pitchFamily="18" charset="0"/>
            </a:rPr>
            <a:t>воспитанников детских домов</a:t>
          </a:r>
          <a:endParaRPr lang="ru-RU" sz="2300" kern="1200" dirty="0">
            <a:latin typeface="Century" pitchFamily="18" charset="0"/>
          </a:endParaRPr>
        </a:p>
      </dsp:txBody>
      <dsp:txXfrm>
        <a:off x="385122" y="943321"/>
        <a:ext cx="2272602" cy="1299938"/>
      </dsp:txXfrm>
    </dsp:sp>
    <dsp:sp modelId="{709710E8-40BF-4616-B4DB-EAB1B442FFA9}">
      <dsp:nvSpPr>
        <dsp:cNvPr id="0" name=""/>
        <dsp:cNvSpPr/>
      </dsp:nvSpPr>
      <dsp:spPr>
        <a:xfrm rot="408066">
          <a:off x="5546248" y="1406662"/>
          <a:ext cx="4108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87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D69F4-9A8D-4897-85CF-345D41AD898F}">
      <dsp:nvSpPr>
        <dsp:cNvPr id="0" name=""/>
        <dsp:cNvSpPr/>
      </dsp:nvSpPr>
      <dsp:spPr>
        <a:xfrm>
          <a:off x="5955680" y="854602"/>
          <a:ext cx="2413250" cy="1440586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  <a:latin typeface="Century" pitchFamily="18" charset="0"/>
            </a:rPr>
            <a:t>728</a:t>
          </a:r>
          <a:r>
            <a:rPr lang="ru-RU" sz="2500" b="1" kern="1200" dirty="0" smtClean="0">
              <a:solidFill>
                <a:srgbClr val="FFFFCC"/>
              </a:solidFill>
              <a:latin typeface="Century" pitchFamily="18" charset="0"/>
            </a:rPr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Century" pitchFamily="18" charset="0"/>
            </a:rPr>
            <a:t>опекаемых детей</a:t>
          </a:r>
          <a:endParaRPr lang="ru-RU" sz="2500" kern="1200" dirty="0">
            <a:latin typeface="Century" pitchFamily="18" charset="0"/>
          </a:endParaRPr>
        </a:p>
      </dsp:txBody>
      <dsp:txXfrm>
        <a:off x="6026004" y="924926"/>
        <a:ext cx="2272602" cy="1299938"/>
      </dsp:txXfrm>
    </dsp:sp>
    <dsp:sp modelId="{AA4D4AA7-A020-4098-84EA-62B35231475B}">
      <dsp:nvSpPr>
        <dsp:cNvPr id="0" name=""/>
        <dsp:cNvSpPr/>
      </dsp:nvSpPr>
      <dsp:spPr>
        <a:xfrm rot="5255229">
          <a:off x="3494113" y="3186725"/>
          <a:ext cx="1820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09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0E247-488B-4127-8174-48965E57227F}">
      <dsp:nvSpPr>
        <dsp:cNvPr id="0" name=""/>
        <dsp:cNvSpPr/>
      </dsp:nvSpPr>
      <dsp:spPr>
        <a:xfrm>
          <a:off x="3000929" y="4096369"/>
          <a:ext cx="2959052" cy="1782778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" pitchFamily="18" charset="0"/>
            </a:rPr>
            <a:t>Более </a:t>
          </a:r>
          <a:r>
            <a:rPr lang="ru-RU" sz="1600" b="1" kern="1200" dirty="0" smtClean="0">
              <a:solidFill>
                <a:srgbClr val="FFFFCC"/>
              </a:solidFill>
              <a:latin typeface="Century" pitchFamily="18" charset="0"/>
            </a:rPr>
            <a:t>1770</a:t>
          </a:r>
          <a:r>
            <a:rPr lang="ru-RU" sz="1600" kern="1200" dirty="0" smtClean="0">
              <a:latin typeface="Century" pitchFamily="18" charset="0"/>
            </a:rPr>
            <a:t> патронатных организаций перечислили более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Century" pitchFamily="18" charset="0"/>
            </a:rPr>
            <a:t>134 млн. тенге</a:t>
          </a:r>
          <a:endParaRPr lang="ru-RU" sz="2000" b="1" kern="1200" dirty="0">
            <a:solidFill>
              <a:srgbClr val="FFFF00"/>
            </a:solidFill>
            <a:latin typeface="Century" pitchFamily="18" charset="0"/>
          </a:endParaRPr>
        </a:p>
      </dsp:txBody>
      <dsp:txXfrm>
        <a:off x="3087957" y="4183397"/>
        <a:ext cx="2784996" cy="1608722"/>
      </dsp:txXfrm>
    </dsp:sp>
    <dsp:sp modelId="{D1EF7BEB-15BA-4F60-8837-4C4A25BAE636}">
      <dsp:nvSpPr>
        <dsp:cNvPr id="0" name=""/>
        <dsp:cNvSpPr/>
      </dsp:nvSpPr>
      <dsp:spPr>
        <a:xfrm rot="8356891">
          <a:off x="2471392" y="2515183"/>
          <a:ext cx="7299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9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AE9F1-F0AB-4819-B162-828CCD02D26A}">
      <dsp:nvSpPr>
        <dsp:cNvPr id="0" name=""/>
        <dsp:cNvSpPr/>
      </dsp:nvSpPr>
      <dsp:spPr>
        <a:xfrm>
          <a:off x="516253" y="2753287"/>
          <a:ext cx="2413250" cy="1440586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" pitchFamily="18" charset="0"/>
            </a:rPr>
            <a:t>Перечислено на счета воспитанников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Century" pitchFamily="18" charset="0"/>
            </a:rPr>
            <a:t>107 млн. тенге</a:t>
          </a:r>
        </a:p>
      </dsp:txBody>
      <dsp:txXfrm>
        <a:off x="586577" y="2823611"/>
        <a:ext cx="2272602" cy="1299938"/>
      </dsp:txXfrm>
    </dsp:sp>
    <dsp:sp modelId="{73EA6531-50A8-4DE1-8651-E67BD71E3AF1}">
      <dsp:nvSpPr>
        <dsp:cNvPr id="0" name=""/>
        <dsp:cNvSpPr/>
      </dsp:nvSpPr>
      <dsp:spPr>
        <a:xfrm rot="2243178">
          <a:off x="5460809" y="2429350"/>
          <a:ext cx="845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583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5BA07-5D3C-4369-B76C-FEA1081D99AB}">
      <dsp:nvSpPr>
        <dsp:cNvPr id="0" name=""/>
        <dsp:cNvSpPr/>
      </dsp:nvSpPr>
      <dsp:spPr>
        <a:xfrm>
          <a:off x="5955690" y="2686140"/>
          <a:ext cx="2413250" cy="1440562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" pitchFamily="18" charset="0"/>
            </a:rPr>
            <a:t>Перечислено на счета опекаемых детей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Century" pitchFamily="18" charset="0"/>
            </a:rPr>
            <a:t>27 млн. тенге</a:t>
          </a:r>
          <a:endParaRPr lang="ru-RU" sz="2000" kern="1200" dirty="0">
            <a:solidFill>
              <a:srgbClr val="FFFF00"/>
            </a:solidFill>
            <a:latin typeface="Century" pitchFamily="18" charset="0"/>
          </a:endParaRPr>
        </a:p>
      </dsp:txBody>
      <dsp:txXfrm>
        <a:off x="6026012" y="2756462"/>
        <a:ext cx="2272606" cy="129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D783A-970E-4CB5-AADD-1DB65FFB6465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9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4B0FD-FCAC-438B-B46E-F25026202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6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3DFA6-8568-44F7-A171-5CCB17210A3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7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3DFA6-8568-44F7-A171-5CCB17210A3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7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5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3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4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3FE59B-0E6C-4D64-9B6B-346E390311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8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3FE59B-0E6C-4D64-9B6B-346E390311F3}" type="slidenum">
              <a:rPr lang="ru-RU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3FE59B-0E6C-4D64-9B6B-346E390311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38086"/>
                </a:solidFill>
              </a:rPr>
              <a:pPr/>
              <a:t>24.10.2013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24.10.2013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684" y="548680"/>
            <a:ext cx="7918648" cy="424847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Акция</a:t>
            </a:r>
            <a:r>
              <a:rPr lang="ru-RU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 </a:t>
            </a:r>
            <a:r>
              <a:rPr lang="ru-RU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/>
            </a:r>
            <a:br>
              <a:rPr lang="ru-RU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</a:br>
            <a:r>
              <a:rPr lang="ru-RU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«</a:t>
            </a:r>
            <a:r>
              <a:rPr lang="kk-KZ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МЕЙІРІМ</a:t>
            </a:r>
            <a:r>
              <a:rPr lang="ru-RU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»</a:t>
            </a:r>
            <a:br>
              <a:rPr lang="ru-RU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</a:br>
            <a:r>
              <a:rPr lang="ru-RU" sz="400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53548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Garamond" pitchFamily="18" charset="0"/>
              </a:rPr>
              <a:t>в Восточно-Казахстанской области</a:t>
            </a:r>
            <a:endParaRPr lang="ru-RU" sz="4000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5" name="Picture 2" descr="C:\Documents and Settings\Администратор\Мои документы\Файлы Mail.Ru Агента\a_buhanova@mail.ru\oshitokd@mail.ru\логотип Мейри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160240" cy="19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целью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Акции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является улучшение качества жизни детей-сирот и детей, оставшихся без попечения родителей, путем обеспечения социальных и правовых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гарантий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392488" cy="292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4600" y="198738"/>
            <a:ext cx="8453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Основными задачами </a:t>
            </a:r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</a:rPr>
              <a:t>благотворительной акции 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</a:rPr>
              <a:t>«</a:t>
            </a:r>
            <a:r>
              <a:rPr lang="kk-KZ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</a:rPr>
              <a:t>Мейірім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/>
              </a:rPr>
              <a:t>» являются</a:t>
            </a:r>
            <a:endParaRPr lang="ru-RU" sz="2400" dirty="0" smtClean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790" y="5025501"/>
            <a:ext cx="59335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Привлечение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спонсорских средств в рамках социальной ответственности бизнеса для пополнения счетов детей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для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дальнейшего приобретения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жилья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7306" y="3239129"/>
            <a:ext cx="5534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Профессиональная ориентация детей для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дальнейшего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обучения и выбора специальности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, прохождения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практики и трудоустройства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026" name="Picture 2" descr="C:\Documents and Settings\Администратор\Рабочий стол\Презентация\фото\дет деревня 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84">
            <a:off x="5965397" y="1058004"/>
            <a:ext cx="2870548" cy="21762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Презентация\фото\IMG_0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507">
            <a:off x="250938" y="2802154"/>
            <a:ext cx="2765707" cy="207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Администратор\Рабочий стол\Мейрим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2">
            <a:off x="5967123" y="4381306"/>
            <a:ext cx="2970293" cy="223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790" y="1393393"/>
            <a:ext cx="57241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Закрепление воспитанников из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детских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</a:rPr>
              <a:t>домов за патронатными организациями из числа крупных промышленных предприятий, малого и среднего бизнеса, бюджетной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1100311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260648"/>
            <a:ext cx="8229600" cy="58213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9419108"/>
              </p:ext>
            </p:extLst>
          </p:nvPr>
        </p:nvGraphicFramePr>
        <p:xfrm>
          <a:off x="827584" y="908720"/>
          <a:ext cx="748883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3140790"/>
              </p:ext>
            </p:extLst>
          </p:nvPr>
        </p:nvGraphicFramePr>
        <p:xfrm>
          <a:off x="395536" y="764704"/>
          <a:ext cx="8575183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619672" y="239813"/>
            <a:ext cx="6840760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ДОСТИГНУТЫЕ Результаты</a:t>
            </a: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Это Наш Гим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673187" cy="427304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>
            <a:glow rad="127000">
              <a:schemeClr val="bg2">
                <a:lumMod val="75000"/>
              </a:schemeClr>
            </a:glow>
            <a:outerShdw blurRad="50800" dist="50800" dir="5400000" algn="ctr" rotWithShape="0">
              <a:schemeClr val="bg2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183</Words>
  <Application>Microsoft Office PowerPoint</Application>
  <PresentationFormat>Экран (4:3)</PresentationFormat>
  <Paragraphs>41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Городская</vt:lpstr>
      <vt:lpstr>1_Воздушный поток</vt:lpstr>
      <vt:lpstr>2_Волна</vt:lpstr>
      <vt:lpstr>2_Воздушный поток</vt:lpstr>
      <vt:lpstr>Акция  «МЕЙІРІМ» в Восточно-Казахстанской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Риб</dc:creator>
  <cp:lastModifiedBy>inet_902</cp:lastModifiedBy>
  <cp:revision>311</cp:revision>
  <cp:lastPrinted>2013-10-23T12:05:09Z</cp:lastPrinted>
  <dcterms:created xsi:type="dcterms:W3CDTF">2013-07-29T04:12:39Z</dcterms:created>
  <dcterms:modified xsi:type="dcterms:W3CDTF">2013-10-24T13:26:25Z</dcterms:modified>
</cp:coreProperties>
</file>