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252" y="-30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4BB24-1FFD-49CA-A2C7-057F7D096B58}" type="datetimeFigureOut">
              <a:rPr lang="ru-RU" smtClean="0"/>
              <a:pPr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7BDF2-6E60-42EF-97B5-7C5187086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moodamu@mail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6486" y="1000109"/>
            <a:ext cx="8420100" cy="147002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Молодежное</a:t>
            </a:r>
            <a:b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</a:br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Общественное Объединение</a:t>
            </a:r>
            <a:b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</a:br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«Даму»</a:t>
            </a:r>
            <a:b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</a:br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представляет</a:t>
            </a:r>
            <a:b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</a:br>
            <a:endParaRPr lang="ru-RU" sz="3600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3006" y="2643182"/>
            <a:ext cx="6934200" cy="1285884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п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роект</a:t>
            </a:r>
          </a:p>
          <a:p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«Центр 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дистанционного 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обучения и трудоустройства»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4" name="Рисунок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2132" y="4437113"/>
            <a:ext cx="2321719" cy="21431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0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24" y="4429132"/>
            <a:ext cx="2063750" cy="17335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6486" y="500043"/>
            <a:ext cx="8420100" cy="1470025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Ожидаемые результаты</a:t>
            </a:r>
            <a:r>
              <a:rPr lang="ru-RU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:</a:t>
            </a:r>
            <a:endParaRPr lang="ru-RU" sz="4000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84515" y="1700808"/>
            <a:ext cx="9127014" cy="244827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50 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учеников получат знания необходимые им для дальнейшего 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трудоустройства и будут работать на дому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6486" y="428605"/>
            <a:ext cx="8420100" cy="1470025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Устойчивость проекта</a:t>
            </a:r>
            <a:r>
              <a:rPr lang="ru-RU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:</a:t>
            </a:r>
            <a:endParaRPr lang="ru-RU" sz="5400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238224" y="1628800"/>
            <a:ext cx="7166374" cy="4536504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После 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завершения проекта, 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будет создан </a:t>
            </a:r>
            <a:r>
              <a:rPr lang="ru-RU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Центр дистанционного обучения и трудоустройства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, который выйдет частичное 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самофинансирование за счет предоставления платных услуг для желающих.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6486" y="142853"/>
            <a:ext cx="8420100" cy="132717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Наши </a:t>
            </a:r>
            <a:r>
              <a:rPr lang="ru-RU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результаты </a:t>
            </a:r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по </a:t>
            </a:r>
            <a:r>
              <a:rPr lang="ru-RU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проекту</a:t>
            </a:r>
            <a:endParaRPr lang="ru-RU" sz="4000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96486" y="1643050"/>
            <a:ext cx="8358246" cy="4882294"/>
          </a:xfrm>
        </p:spPr>
        <p:txBody>
          <a:bodyPr>
            <a:normAutofit fontScale="25000" lnSpcReduction="20000"/>
          </a:bodyPr>
          <a:lstStyle/>
          <a:p>
            <a:pPr marL="1143000" indent="-11430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9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RU" sz="9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2011 </a:t>
            </a:r>
            <a:r>
              <a:rPr lang="ru-RU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год </a:t>
            </a:r>
            <a:r>
              <a:rPr lang="ru-RU" sz="96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– грант на сумму 3 611 800 тенге  от ОФ «Бота</a:t>
            </a:r>
            <a:r>
              <a:rPr lang="ru-RU" sz="9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», </a:t>
            </a:r>
            <a:r>
              <a:rPr lang="ru-RU" sz="96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закуплено 19 </a:t>
            </a:r>
            <a:r>
              <a:rPr lang="ru-RU" sz="9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нетбуков</a:t>
            </a:r>
            <a:r>
              <a:rPr lang="ru-RU" sz="96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, обучено 20 детей </a:t>
            </a:r>
            <a:r>
              <a:rPr lang="ru-RU" sz="9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проживающих в г</a:t>
            </a:r>
            <a:r>
              <a:rPr lang="ru-RU" sz="96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. Шымкент, трудоустроено 6 человек, 4 учеников самостоятельно поступили на государственные образовательные гранты в ВУЗы </a:t>
            </a:r>
            <a:r>
              <a:rPr lang="ru-RU" sz="9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Казахстана.</a:t>
            </a:r>
          </a:p>
          <a:p>
            <a:pPr marL="1143000" indent="-11430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96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RU" sz="9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2012 </a:t>
            </a:r>
            <a:r>
              <a:rPr lang="ru-RU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год </a:t>
            </a:r>
            <a:r>
              <a:rPr lang="ru-RU" sz="96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- грант на сумму 7 250 000 тенге  от ОФ «Бота» г. Алматы, закуплено 30 ноутбуков, обучается 50 детей из г. Шымкент, Кызылорда, Тараз. Проект заканчивается 31 января 2014 </a:t>
            </a:r>
            <a:r>
              <a:rPr lang="ru-RU" sz="9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года.</a:t>
            </a:r>
          </a:p>
          <a:p>
            <a:pPr marL="1143000" indent="-11430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9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В </a:t>
            </a:r>
            <a:r>
              <a:rPr lang="ru-RU" sz="96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настоящее в собственности МОО «Даму» имеется </a:t>
            </a:r>
            <a:r>
              <a:rPr lang="ru-RU" sz="9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15 </a:t>
            </a:r>
            <a:r>
              <a:rPr lang="ru-RU" sz="96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нетбуков и 30 ноутбуков, собран квалифицированный персонал для проведения занятий по проекту.</a:t>
            </a:r>
          </a:p>
          <a:p>
            <a:pPr marL="457200" indent="-457200" algn="l">
              <a:spcAft>
                <a:spcPts val="600"/>
              </a:spcAft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6486" y="764705"/>
            <a:ext cx="8420100" cy="144016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Спасибо за внимание!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70398" y="2571744"/>
            <a:ext cx="6934200" cy="164934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160017, РК, г. Шымкент, пр-т </a:t>
            </a:r>
            <a:r>
              <a:rPr lang="ru-RU" sz="2400" dirty="0" err="1" smtClean="0">
                <a:solidFill>
                  <a:schemeClr val="tx1"/>
                </a:solidFill>
              </a:rPr>
              <a:t>Тауке</a:t>
            </a:r>
            <a:r>
              <a:rPr lang="ru-RU" sz="2400" dirty="0" smtClean="0">
                <a:solidFill>
                  <a:schemeClr val="tx1"/>
                </a:solidFill>
              </a:rPr>
              <a:t>-хана, 5,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ЮКГУ им. М. </a:t>
            </a:r>
            <a:r>
              <a:rPr lang="ru-RU" sz="2400" dirty="0" err="1" smtClean="0">
                <a:solidFill>
                  <a:schemeClr val="tx1"/>
                </a:solidFill>
              </a:rPr>
              <a:t>Ауэзова</a:t>
            </a:r>
            <a:r>
              <a:rPr lang="ru-RU" sz="2400" dirty="0" smtClean="0">
                <a:solidFill>
                  <a:schemeClr val="tx1"/>
                </a:solidFill>
              </a:rPr>
              <a:t>, 16 корпус, 205 </a:t>
            </a:r>
            <a:r>
              <a:rPr lang="ru-RU" sz="2400" dirty="0" err="1" smtClean="0">
                <a:solidFill>
                  <a:schemeClr val="tx1"/>
                </a:solidFill>
              </a:rPr>
              <a:t>каб</a:t>
            </a:r>
            <a:r>
              <a:rPr lang="ru-RU" sz="2400" dirty="0" smtClean="0">
                <a:solidFill>
                  <a:schemeClr val="tx1"/>
                </a:solidFill>
              </a:rPr>
              <a:t>.,</a:t>
            </a:r>
          </a:p>
          <a:p>
            <a:r>
              <a:rPr lang="en-US" sz="2400" dirty="0" smtClean="0">
                <a:solidFill>
                  <a:schemeClr val="tx1"/>
                </a:solidFill>
                <a:hlinkClick r:id="rId2"/>
              </a:rPr>
              <a:t>moodamu@mail.ru</a:t>
            </a:r>
            <a:endParaRPr lang="en-US" sz="2400" dirty="0" smtClean="0">
              <a:solidFill>
                <a:schemeClr val="tx1"/>
              </a:solidFill>
            </a:endParaRP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picUSZ2_3b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8844" y="4509121"/>
            <a:ext cx="2476500" cy="18573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6486" y="714357"/>
            <a:ext cx="8420100" cy="1470025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Цель проекта: </a:t>
            </a:r>
            <a:endParaRPr lang="ru-RU" sz="6000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28659" y="1988840"/>
            <a:ext cx="7661726" cy="212119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Обучение и трудоустройство  через Интернет молодежи 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(50 человек) с 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особыми нуждами </a:t>
            </a:r>
            <a:endParaRPr lang="ru-RU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(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для инвалидов-колясочников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) </a:t>
            </a:r>
          </a:p>
          <a:p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 г. </a:t>
            </a:r>
            <a:r>
              <a:rPr lang="ru-RU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Тараз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, г. Кзыл-Орда, г. Шымкент.</a:t>
            </a:r>
            <a:endParaRPr lang="ru-RU" sz="2800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8" name="Рисунок 7" descr="inv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3003" y="4365105"/>
            <a:ext cx="3405211" cy="20955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6486" y="571481"/>
            <a:ext cx="8420100" cy="1470025"/>
          </a:xfrm>
        </p:spPr>
        <p:txBody>
          <a:bodyPr/>
          <a:lstStyle/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Задачи проекта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: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6506" y="1700808"/>
            <a:ext cx="8970997" cy="4371398"/>
          </a:xfrm>
        </p:spPr>
        <p:txBody>
          <a:bodyPr>
            <a:normAutofit lnSpcReduction="10000"/>
          </a:bodyPr>
          <a:lstStyle/>
          <a:p>
            <a:pPr marL="457200" lvl="3" indent="-457200">
              <a:buAutoNum type="arabicPeriod"/>
            </a:pP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Обучение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молодежь с особыми нуждами (инвалидов-колясочников) основам компьютерной грамотности, английскому языку, основам 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бизнеса,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а также оказание психологической помощи ученикам и их 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родителям;</a:t>
            </a:r>
          </a:p>
          <a:p>
            <a:pPr marL="0" lvl="3"/>
            <a:endParaRPr lang="ru-RU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pPr marL="0" lvl="3"/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2. Трудоустройство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обученных лиц работой на дому через Интернет;</a:t>
            </a:r>
            <a:endParaRPr lang="ru-RU" sz="3200" i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73877" y="714357"/>
            <a:ext cx="8420100" cy="1470025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Целевая группа</a:t>
            </a:r>
            <a:r>
              <a:rPr lang="ru-RU" sz="6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:</a:t>
            </a:r>
            <a:endParaRPr lang="ru-RU" sz="60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70398" y="2214554"/>
            <a:ext cx="6934200" cy="17526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Молодежь с особыми нуждами (</a:t>
            </a:r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инвалиды-колясочники</a:t>
            </a:r>
            <a:r>
              <a:rPr lang="ru-RU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) в возрасте от 15 до 24 лет </a:t>
            </a:r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(50 </a:t>
            </a:r>
            <a:r>
              <a:rPr lang="ru-RU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человек)</a:t>
            </a:r>
          </a:p>
        </p:txBody>
      </p:sp>
      <p:pic>
        <p:nvPicPr>
          <p:cNvPr id="6" name="Рисунок 5" descr="загруженное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1472" y="4725145"/>
            <a:ext cx="2930525" cy="1685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6486" y="785795"/>
            <a:ext cx="8420100" cy="1470025"/>
          </a:xfrm>
        </p:spPr>
        <p:txBody>
          <a:bodyPr/>
          <a:lstStyle/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Методы реализации проекта: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6506" y="2571744"/>
            <a:ext cx="8625617" cy="3521552"/>
          </a:xfrm>
        </p:spPr>
        <p:txBody>
          <a:bodyPr>
            <a:noAutofit/>
          </a:bodyPr>
          <a:lstStyle/>
          <a:p>
            <a:endParaRPr lang="ru-RU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Обучение 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детей с помощью Интернет через систему 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видео-конференции «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Skype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».</a:t>
            </a:r>
          </a:p>
          <a:p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Данная конференция бесплатная и предоставляет возможность проводить конференции со всех уголков мира.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6486" y="357167"/>
            <a:ext cx="8420100" cy="1470025"/>
          </a:xfrm>
        </p:spPr>
        <p:txBody>
          <a:bodyPr/>
          <a:lstStyle/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Актуальность проекта: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6506" y="1484784"/>
            <a:ext cx="9205023" cy="4730298"/>
          </a:xfrm>
        </p:spPr>
        <p:txBody>
          <a:bodyPr>
            <a:noAutofit/>
          </a:bodyPr>
          <a:lstStyle/>
          <a:p>
            <a:pPr marL="342900" lvl="0" indent="-342900" algn="l"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Практически </a:t>
            </a: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во всех школах страны отсутствуют пандусы, перила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.</a:t>
            </a:r>
          </a:p>
          <a:p>
            <a:pPr lvl="0" algn="l"/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pPr marL="342900" indent="-342900" algn="l"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Дети</a:t>
            </a: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, находящиеся на домашнем обучении не имеют 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равный </a:t>
            </a: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доступ к общеобразовательной системе образования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.</a:t>
            </a:r>
          </a:p>
          <a:p>
            <a:pPr algn="l"/>
            <a:endParaRPr lang="ru-RU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pPr marL="342900" indent="-342900" algn="l"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Видеоконференции </a:t>
            </a: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«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Skype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» дают </a:t>
            </a: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возможность обучаться на дому бесплатно (гибкий график), выбирая свой режим 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обучения на дому.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6486" y="357167"/>
            <a:ext cx="8420100" cy="1470025"/>
          </a:xfrm>
        </p:spPr>
        <p:txBody>
          <a:bodyPr/>
          <a:lstStyle/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Формула 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проекта: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41704" y="1857364"/>
            <a:ext cx="8977375" cy="435771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н</a:t>
            </a:r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овые </a:t>
            </a:r>
            <a:r>
              <a:rPr lang="ru-RU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технологии </a:t>
            </a:r>
            <a:endParaRPr lang="ru-RU" sz="3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r>
              <a:rPr lang="ru-RU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+</a:t>
            </a:r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</a:p>
          <a:p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профильное </a:t>
            </a:r>
            <a:r>
              <a:rPr lang="ru-RU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образование </a:t>
            </a:r>
            <a:endParaRPr lang="ru-RU" sz="3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r>
              <a:rPr lang="ru-RU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= </a:t>
            </a:r>
          </a:p>
          <a:p>
            <a:r>
              <a:rPr lang="ru-RU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г</a:t>
            </a:r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арантированное трудоустройство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6486" y="428605"/>
            <a:ext cx="8420100" cy="1470025"/>
          </a:xfrm>
        </p:spPr>
        <p:txBody>
          <a:bodyPr/>
          <a:lstStyle/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География проекта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: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238224" y="1928802"/>
            <a:ext cx="7739117" cy="1752600"/>
          </a:xfrm>
        </p:spPr>
        <p:txBody>
          <a:bodyPr/>
          <a:lstStyle/>
          <a:p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Проект может объединить не только весь город, но и всю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страну</a:t>
            </a:r>
          </a:p>
          <a:p>
            <a:pPr algn="l"/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C:\Users\001\Desktop\Презентация Молодежное предпринимательство\KZ_ma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576" y="3212976"/>
            <a:ext cx="7410823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6486" y="285729"/>
            <a:ext cx="8420100" cy="1470025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Этапы реализации проекта</a:t>
            </a:r>
            <a:r>
              <a:rPr lang="ru-RU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:</a:t>
            </a:r>
            <a:endParaRPr lang="ru-RU" sz="4000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8497" y="1412776"/>
            <a:ext cx="9127014" cy="4896544"/>
          </a:xfrm>
        </p:spPr>
        <p:txBody>
          <a:bodyPr>
            <a:normAutofit fontScale="47500" lnSpcReduction="20000"/>
          </a:bodyPr>
          <a:lstStyle/>
          <a:p>
            <a:pPr marL="742950" lvl="0" indent="-742950" algn="l">
              <a:spcAft>
                <a:spcPts val="600"/>
              </a:spcAft>
              <a:buAutoNum type="arabicPeriod"/>
            </a:pPr>
            <a:endParaRPr lang="kk-KZ" sz="4400" dirty="0" smtClean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pPr marL="742950" lvl="0" indent="-742950" algn="l">
              <a:spcAft>
                <a:spcPts val="600"/>
              </a:spcAft>
              <a:buAutoNum type="arabicPeriod"/>
            </a:pPr>
            <a:r>
              <a:rPr lang="kk-KZ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Формирование </a:t>
            </a:r>
            <a:r>
              <a:rPr lang="kk-KZ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групп обучения (разработка </a:t>
            </a:r>
            <a:r>
              <a:rPr lang="kk-KZ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 критериев </a:t>
            </a:r>
            <a:r>
              <a:rPr lang="kk-KZ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компанования группы обучения, проведения первичного собеседования со стороны педагогов для выявления общего уровня и с целью корректировки собственных планов обучения и выбора подходов в обучении)</a:t>
            </a:r>
            <a:r>
              <a:rPr lang="ru-RU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;</a:t>
            </a:r>
          </a:p>
          <a:p>
            <a:pPr marL="742950" indent="-742950" algn="l">
              <a:spcAft>
                <a:spcPts val="600"/>
              </a:spcAft>
              <a:buFont typeface="Arial" pitchFamily="34" charset="0"/>
              <a:buAutoNum type="arabicPeriod"/>
            </a:pPr>
            <a:r>
              <a:rPr lang="kk-KZ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Создание </a:t>
            </a:r>
            <a:r>
              <a:rPr lang="kk-KZ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условий для процесса обучения (проведение Интернета, предоставление ноутбуков, заключение договоров об обучении)</a:t>
            </a:r>
            <a:r>
              <a:rPr lang="ru-RU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;</a:t>
            </a:r>
          </a:p>
          <a:p>
            <a:pPr marL="742950" indent="-742950" algn="l">
              <a:spcAft>
                <a:spcPts val="600"/>
              </a:spcAft>
              <a:buFont typeface="Arial" pitchFamily="34" charset="0"/>
              <a:buAutoNum type="arabicPeriod"/>
            </a:pPr>
            <a:r>
              <a:rPr lang="kk-KZ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Выпуск </a:t>
            </a:r>
            <a:r>
              <a:rPr lang="kk-KZ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первой группы и проведение выпускных экзаменов по трем предметам</a:t>
            </a:r>
            <a:r>
              <a:rPr lang="ru-RU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;</a:t>
            </a:r>
          </a:p>
          <a:p>
            <a:pPr marL="742950" indent="-742950" algn="l">
              <a:spcAft>
                <a:spcPts val="600"/>
              </a:spcAft>
              <a:buFont typeface="Arial" pitchFamily="34" charset="0"/>
              <a:buAutoNum type="arabicPeriod"/>
            </a:pPr>
            <a:r>
              <a:rPr lang="ru-RU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Трудоустройство </a:t>
            </a:r>
            <a:r>
              <a:rPr lang="ru-RU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на дому;</a:t>
            </a:r>
          </a:p>
          <a:p>
            <a:pPr marL="742950" indent="-742950" algn="l">
              <a:spcAft>
                <a:spcPts val="600"/>
              </a:spcAft>
              <a:buFont typeface="Arial" pitchFamily="34" charset="0"/>
              <a:buAutoNum type="arabicPeriod"/>
            </a:pPr>
            <a:r>
              <a:rPr lang="ru-RU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Награждение </a:t>
            </a:r>
            <a:r>
              <a:rPr lang="ru-RU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наиболее успешных выпускников группы.</a:t>
            </a:r>
          </a:p>
          <a:p>
            <a:pPr algn="l">
              <a:spcAft>
                <a:spcPts val="600"/>
              </a:spcAft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372</Words>
  <Application>Microsoft Office PowerPoint</Application>
  <PresentationFormat>Лист A4 (210x297 мм)</PresentationFormat>
  <Paragraphs>52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Молодежное Общественное Объединение  «Даму» представляет </vt:lpstr>
      <vt:lpstr>Цель проекта: </vt:lpstr>
      <vt:lpstr>Задачи проекта:</vt:lpstr>
      <vt:lpstr>Целевая группа:</vt:lpstr>
      <vt:lpstr>Методы реализации проекта:</vt:lpstr>
      <vt:lpstr>Актуальность проекта:</vt:lpstr>
      <vt:lpstr>Формула проекта:</vt:lpstr>
      <vt:lpstr>География проекта:</vt:lpstr>
      <vt:lpstr>Этапы реализации проекта:</vt:lpstr>
      <vt:lpstr>Ожидаемые результаты:</vt:lpstr>
      <vt:lpstr>Устойчивость проекта:</vt:lpstr>
      <vt:lpstr>Наши результаты по проекту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МОО «Даму»</dc:title>
  <dc:creator>Шокан</dc:creator>
  <cp:lastModifiedBy>A4</cp:lastModifiedBy>
  <cp:revision>18</cp:revision>
  <cp:lastPrinted>2013-10-24T04:47:32Z</cp:lastPrinted>
  <dcterms:created xsi:type="dcterms:W3CDTF">2013-08-22T06:40:08Z</dcterms:created>
  <dcterms:modified xsi:type="dcterms:W3CDTF">2013-10-24T04:47:39Z</dcterms:modified>
</cp:coreProperties>
</file>