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2"/>
  </p:notesMasterIdLst>
  <p:sldIdLst>
    <p:sldId id="256" r:id="rId2"/>
    <p:sldId id="369" r:id="rId3"/>
    <p:sldId id="370" r:id="rId4"/>
    <p:sldId id="374" r:id="rId5"/>
    <p:sldId id="373" r:id="rId6"/>
    <p:sldId id="415" r:id="rId7"/>
    <p:sldId id="376" r:id="rId8"/>
    <p:sldId id="410" r:id="rId9"/>
    <p:sldId id="416" r:id="rId10"/>
    <p:sldId id="380" r:id="rId11"/>
    <p:sldId id="383" r:id="rId12"/>
    <p:sldId id="417" r:id="rId13"/>
    <p:sldId id="385" r:id="rId14"/>
    <p:sldId id="414" r:id="rId15"/>
    <p:sldId id="387" r:id="rId16"/>
    <p:sldId id="391" r:id="rId17"/>
    <p:sldId id="395" r:id="rId18"/>
    <p:sldId id="396" r:id="rId19"/>
    <p:sldId id="400" r:id="rId20"/>
    <p:sldId id="413" r:id="rId21"/>
    <p:sldId id="404" r:id="rId22"/>
    <p:sldId id="412" r:id="rId23"/>
    <p:sldId id="405" r:id="rId24"/>
    <p:sldId id="409" r:id="rId25"/>
    <p:sldId id="279" r:id="rId26"/>
    <p:sldId id="325" r:id="rId27"/>
    <p:sldId id="257" r:id="rId28"/>
    <p:sldId id="318" r:id="rId29"/>
    <p:sldId id="362" r:id="rId30"/>
    <p:sldId id="36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00FF"/>
    <a:srgbClr val="00FF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9" autoAdjust="0"/>
    <p:restoredTop sz="94490" autoAdjust="0"/>
  </p:normalViewPr>
  <p:slideViewPr>
    <p:cSldViewPr>
      <p:cViewPr>
        <p:scale>
          <a:sx n="66" d="100"/>
          <a:sy n="66" d="100"/>
        </p:scale>
        <p:origin x="-56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1A63A3-C34F-43E7-B8EA-64F6FF9B2212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7A7976-FEAF-4481-A053-DD05A4781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D5B4C0-5A6C-4230-9BFB-6B1FF31BC2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ED9B9-E95B-45E4-A89E-001CD3B3C3A3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0DEFB-943C-4F5B-937D-1FC74FBBF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10B8-2132-4D8E-9152-FBA68FA2EBBF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9268B-2FDA-48E9-A2B8-37ECFE2A7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C7E2-0A03-4404-8F1E-CEC2056C2967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02CAA-C7E2-4035-A8E7-3E405C3AD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6C066-F406-40DE-940A-1F223FC8D12F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3E028-2145-4D65-8B5C-6B39E3D45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3DE84-E965-4F85-9217-CEB805EF63F7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B0D16-50C1-4CB5-A847-67DB50AAC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B238D-EAC3-4AA2-849A-14461994AEF6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DC2EE-A2CE-4F7A-905D-79D0582FD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8DA24-3158-4C1C-8A8D-77169531D3AC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E2215-A298-4E88-8B70-71E7D5F42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0FB32-6D60-4B46-8EB7-86941E3EDFED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FF3D6-5DF3-4898-AE40-18415FB0B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FB6E8-01B2-4A9F-9434-A10989C66441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72AC1-92CA-40B7-898D-BF94CF152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AF87F-4134-49A2-A3DB-511ACD498B07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1F5FF-B955-45CE-BE87-7E89EDE81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592D7-20F3-40D1-B15A-F66F9BCBDAF2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0A4FE-E19F-42E1-A037-F39F49EAE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12E3DC8-C08C-4004-95BD-3BD84158A55A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9552EAA-7C93-444C-A282-6DB9D4B17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77" r:id="rId5"/>
    <p:sldLayoutId id="2147483776" r:id="rId6"/>
    <p:sldLayoutId id="2147483782" r:id="rId7"/>
    <p:sldLayoutId id="2147483783" r:id="rId8"/>
    <p:sldLayoutId id="2147483784" r:id="rId9"/>
    <p:sldLayoutId id="2147483775" r:id="rId10"/>
    <p:sldLayoutId id="2147483785" r:id="rId11"/>
  </p:sldLayoutIdLst>
  <p:transition spd="slow" advClick="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title"/>
          </p:nvPr>
        </p:nvSpPr>
        <p:spPr>
          <a:xfrm>
            <a:off x="827088" y="836613"/>
            <a:ext cx="7788275" cy="2520950"/>
          </a:xfrm>
        </p:spPr>
        <p:txBody>
          <a:bodyPr/>
          <a:lstStyle/>
          <a:p>
            <a:pPr algn="ctr"/>
            <a:r>
              <a:rPr lang="ru-RU" sz="5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32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«Производство и реализация 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имиджевой сувенирной продукции ручной работы людей имеющих инвалидность»</a:t>
            </a:r>
            <a:r>
              <a:rPr lang="ru-RU" sz="5400" smtClean="0"/>
              <a:t/>
            </a:r>
            <a:br>
              <a:rPr lang="ru-RU" sz="5400" smtClean="0"/>
            </a:br>
            <a:endParaRPr lang="ru-RU" sz="5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3181350"/>
            <a:ext cx="2065338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4471988"/>
            <a:ext cx="201612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8788" y="4981575"/>
            <a:ext cx="20447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3181350"/>
            <a:ext cx="2308225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385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14338" y="188913"/>
            <a:ext cx="8229600" cy="1376362"/>
          </a:xfrm>
        </p:spPr>
        <p:txBody>
          <a:bodyPr/>
          <a:lstStyle/>
          <a:p>
            <a:r>
              <a:rPr lang="ru-RU" sz="3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Деревянные изделия</a:t>
            </a:r>
          </a:p>
        </p:txBody>
      </p:sp>
      <p:pic>
        <p:nvPicPr>
          <p:cNvPr id="2457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3571875"/>
            <a:ext cx="371475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1412875"/>
            <a:ext cx="4508500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234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93738"/>
            <a:ext cx="39973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1488" y="2997200"/>
            <a:ext cx="45116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572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96975"/>
            <a:ext cx="31670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Изображение 1" descr="IMG_47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708275"/>
            <a:ext cx="41052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2" descr="5e10ba4906d4179d51d0d535409cf3e8_b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196975"/>
            <a:ext cx="39751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4"/>
          <p:cNvSpPr>
            <a:spLocks noGrp="1"/>
          </p:cNvSpPr>
          <p:nvPr>
            <p:ph type="title"/>
          </p:nvPr>
        </p:nvSpPr>
        <p:spPr>
          <a:xfrm>
            <a:off x="541338" y="179388"/>
            <a:ext cx="8229600" cy="1019175"/>
          </a:xfrm>
        </p:spPr>
        <p:txBody>
          <a:bodyPr/>
          <a:lstStyle/>
          <a:p>
            <a:r>
              <a:rPr lang="ru-RU" sz="3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Изделия из  кожи</a:t>
            </a:r>
          </a:p>
        </p:txBody>
      </p:sp>
      <p:pic>
        <p:nvPicPr>
          <p:cNvPr id="2765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3713" y="3357563"/>
            <a:ext cx="448310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955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96975"/>
            <a:ext cx="3457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716338"/>
            <a:ext cx="3554413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3" y="1052513"/>
            <a:ext cx="3930650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4" descr="IMG-20131018-WA00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316038"/>
            <a:ext cx="39084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381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2" descr="4626d450dcdc549eef70205c742580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96975"/>
            <a:ext cx="39290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213100"/>
            <a:ext cx="396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975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" y="1484313"/>
            <a:ext cx="3643313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4"/>
          <p:cNvSpPr>
            <a:spLocks noGrp="1"/>
          </p:cNvSpPr>
          <p:nvPr>
            <p:ph type="title"/>
          </p:nvPr>
        </p:nvSpPr>
        <p:spPr>
          <a:xfrm>
            <a:off x="477838" y="476250"/>
            <a:ext cx="8229600" cy="1252538"/>
          </a:xfrm>
        </p:spPr>
        <p:txBody>
          <a:bodyPr/>
          <a:lstStyle/>
          <a:p>
            <a:r>
              <a:rPr lang="ru-RU" sz="3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Изделия из глины</a:t>
            </a:r>
          </a:p>
        </p:txBody>
      </p:sp>
      <p:pic>
        <p:nvPicPr>
          <p:cNvPr id="3174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5775" y="3573463"/>
            <a:ext cx="4419600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315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908050"/>
            <a:ext cx="37306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9275"/>
            <a:ext cx="284956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4581525"/>
            <a:ext cx="316865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653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00438"/>
            <a:ext cx="3929062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25538"/>
            <a:ext cx="4071938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87400"/>
          </a:xfrm>
        </p:spPr>
        <p:txBody>
          <a:bodyPr/>
          <a:lstStyle/>
          <a:p>
            <a:r>
              <a:rPr lang="ru-RU" sz="3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Макраме</a:t>
            </a:r>
          </a:p>
        </p:txBody>
      </p:sp>
    </p:spTree>
  </p:cSld>
  <p:clrMapOvr>
    <a:masterClrMapping/>
  </p:clrMapOvr>
  <p:transition spd="slow" advClick="0" advTm="7646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000250"/>
            <a:ext cx="39449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162050"/>
          </a:xfrm>
        </p:spPr>
        <p:txBody>
          <a:bodyPr/>
          <a:lstStyle/>
          <a:p>
            <a:r>
              <a:rPr lang="ru-RU" sz="3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Изделия из ткани, войлока и шерсти</a:t>
            </a:r>
          </a:p>
        </p:txBody>
      </p:sp>
      <p:pic>
        <p:nvPicPr>
          <p:cNvPr id="1638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86188"/>
            <a:ext cx="40782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748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2"/>
          <p:cNvPicPr>
            <a:picLocks noChangeAspect="1"/>
          </p:cNvPicPr>
          <p:nvPr/>
        </p:nvPicPr>
        <p:blipFill>
          <a:blip r:embed="rId2"/>
          <a:srcRect l="4562" b="25124"/>
          <a:stretch>
            <a:fillRect/>
          </a:stretch>
        </p:blipFill>
        <p:spPr bwMode="auto">
          <a:xfrm>
            <a:off x="461963" y="549275"/>
            <a:ext cx="43973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3"/>
          <p:cNvPicPr>
            <a:picLocks noChangeAspect="1"/>
          </p:cNvPicPr>
          <p:nvPr/>
        </p:nvPicPr>
        <p:blipFill>
          <a:blip r:embed="rId3"/>
          <a:srcRect l="33472" t="22249"/>
          <a:stretch>
            <a:fillRect/>
          </a:stretch>
        </p:blipFill>
        <p:spPr bwMode="auto">
          <a:xfrm>
            <a:off x="5021263" y="3141663"/>
            <a:ext cx="36544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445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2" descr="image-18-10-13-04-48-1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196975"/>
            <a:ext cx="44164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>
          <a:xfrm>
            <a:off x="914400" y="285750"/>
            <a:ext cx="8229600" cy="1252538"/>
          </a:xfrm>
        </p:spPr>
        <p:txBody>
          <a:bodyPr/>
          <a:lstStyle/>
          <a:p>
            <a:r>
              <a:rPr lang="ru-RU" sz="3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Изделия из воска</a:t>
            </a:r>
          </a:p>
        </p:txBody>
      </p:sp>
      <p:pic>
        <p:nvPicPr>
          <p:cNvPr id="35843" name="Рисунок 4" descr="img_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571875"/>
            <a:ext cx="39433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116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" y="1052513"/>
            <a:ext cx="36925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365250"/>
            <a:ext cx="39243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1285875" y="357188"/>
            <a:ext cx="6858000" cy="928687"/>
          </a:xfrm>
        </p:spPr>
        <p:txBody>
          <a:bodyPr/>
          <a:lstStyle/>
          <a:p>
            <a:r>
              <a:rPr lang="ru-RU" sz="3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Изделия из камня</a:t>
            </a:r>
          </a:p>
        </p:txBody>
      </p:sp>
    </p:spTree>
  </p:cSld>
  <p:clrMapOvr>
    <a:masterClrMapping/>
  </p:clrMapOvr>
  <p:transition spd="slow" advClick="0" advTm="7999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286125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4" descr="камень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733425"/>
            <a:ext cx="4535488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103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714625"/>
            <a:ext cx="4214813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43910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658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46863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Заголовок 2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930275"/>
          </a:xfrm>
        </p:spPr>
        <p:txBody>
          <a:bodyPr/>
          <a:lstStyle/>
          <a:p>
            <a:r>
              <a:rPr lang="ru-RU" sz="3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Оригами</a:t>
            </a:r>
          </a:p>
        </p:txBody>
      </p:sp>
      <p:pic>
        <p:nvPicPr>
          <p:cNvPr id="39939" name="Рисунок 3"/>
          <p:cNvPicPr>
            <a:picLocks noChangeAspect="1"/>
          </p:cNvPicPr>
          <p:nvPr/>
        </p:nvPicPr>
        <p:blipFill>
          <a:blip r:embed="rId3"/>
          <a:srcRect l="18053"/>
          <a:stretch>
            <a:fillRect/>
          </a:stretch>
        </p:blipFill>
        <p:spPr bwMode="auto">
          <a:xfrm>
            <a:off x="5580063" y="2349500"/>
            <a:ext cx="27336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469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857250"/>
            <a:ext cx="39401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141663"/>
            <a:ext cx="47720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319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Текст 5"/>
          <p:cNvSpPr>
            <a:spLocks noGrp="1"/>
          </p:cNvSpPr>
          <p:nvPr>
            <p:ph type="body" idx="1"/>
          </p:nvPr>
        </p:nvSpPr>
        <p:spPr>
          <a:xfrm>
            <a:off x="611188" y="1341438"/>
            <a:ext cx="7804150" cy="1439862"/>
          </a:xfrm>
        </p:spPr>
        <p:txBody>
          <a:bodyPr/>
          <a:lstStyle/>
          <a:p>
            <a:pPr algn="just"/>
            <a:r>
              <a:rPr lang="ru-RU" sz="12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92150"/>
            <a:ext cx="3357563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492375"/>
            <a:ext cx="360045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128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620713"/>
            <a:ext cx="48958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0638" y="3644900"/>
            <a:ext cx="3748087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534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4" descr="20130906_1404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71563"/>
            <a:ext cx="71437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93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928688"/>
            <a:ext cx="339248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8"/>
            <a:ext cx="41005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285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r>
              <a:rPr lang="ru-RU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 внимание!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0550" y="3878263"/>
            <a:ext cx="28892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717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00125"/>
            <a:ext cx="4071938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4" descr="AVG_0344_ln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714750"/>
            <a:ext cx="41751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158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785813"/>
            <a:ext cx="4143375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636838"/>
            <a:ext cx="32416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724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3251200" y="240506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ndara" pitchFamily="34" charset="0"/>
            </a:endParaRPr>
          </a:p>
        </p:txBody>
      </p:sp>
      <p:pic>
        <p:nvPicPr>
          <p:cNvPr id="20482" name="Рисунок 2" descr="IMG-20131018-WA00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068638"/>
            <a:ext cx="392906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Изображение 4" descr="IMG_466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765175"/>
            <a:ext cx="3571875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700213"/>
            <a:ext cx="4310062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Изделия из бисера</a:t>
            </a:r>
          </a:p>
        </p:txBody>
      </p:sp>
      <p:pic>
        <p:nvPicPr>
          <p:cNvPr id="2150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9663" y="3178175"/>
            <a:ext cx="377507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605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56165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802063"/>
            <a:ext cx="52736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318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196975"/>
            <a:ext cx="392747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4292600"/>
            <a:ext cx="2447925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Изображение 1" descr="IMG_4735.JPG"/>
          <p:cNvPicPr>
            <a:picLocks noChangeAspect="1"/>
          </p:cNvPicPr>
          <p:nvPr/>
        </p:nvPicPr>
        <p:blipFill>
          <a:blip r:embed="rId4"/>
          <a:srcRect l="18776" t="-246"/>
          <a:stretch>
            <a:fillRect/>
          </a:stretch>
        </p:blipFill>
        <p:spPr bwMode="auto">
          <a:xfrm>
            <a:off x="827088" y="1268413"/>
            <a:ext cx="2516187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2099</TotalTime>
  <Words>41</Words>
  <Application>Microsoft Office PowerPoint</Application>
  <PresentationFormat>Экран (4:3)</PresentationFormat>
  <Paragraphs>13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30</vt:i4>
      </vt:variant>
    </vt:vector>
  </HeadingPairs>
  <TitlesOfParts>
    <vt:vector size="42" baseType="lpstr">
      <vt:lpstr>Candara</vt:lpstr>
      <vt:lpstr>Arial</vt:lpstr>
      <vt:lpstr>Symbol</vt:lpstr>
      <vt:lpstr>Calibri</vt:lpstr>
      <vt:lpstr>Times New Roman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      Проект  «Производство и реализация  имиджевой сувенирной продукции ручной работы людей имеющих инвалидность» </vt:lpstr>
      <vt:lpstr>Изделия из ткани, войлока и шерсти</vt:lpstr>
      <vt:lpstr>Слайд 3</vt:lpstr>
      <vt:lpstr>Слайд 4</vt:lpstr>
      <vt:lpstr>Слайд 5</vt:lpstr>
      <vt:lpstr>Слайд 6</vt:lpstr>
      <vt:lpstr>Изделия из бисера</vt:lpstr>
      <vt:lpstr>Слайд 8</vt:lpstr>
      <vt:lpstr>Слайд 9</vt:lpstr>
      <vt:lpstr>Деревянные изделия</vt:lpstr>
      <vt:lpstr>Слайд 11</vt:lpstr>
      <vt:lpstr>Слайд 12</vt:lpstr>
      <vt:lpstr>Изделия из  кожи</vt:lpstr>
      <vt:lpstr>Слайд 14</vt:lpstr>
      <vt:lpstr>Слайд 15</vt:lpstr>
      <vt:lpstr>Слайд 16</vt:lpstr>
      <vt:lpstr>Изделия из глины</vt:lpstr>
      <vt:lpstr>Слайд 18</vt:lpstr>
      <vt:lpstr>Макраме</vt:lpstr>
      <vt:lpstr>Слайд 20</vt:lpstr>
      <vt:lpstr>Изделия из воска</vt:lpstr>
      <vt:lpstr>Изделия из камня</vt:lpstr>
      <vt:lpstr>Слайд 23</vt:lpstr>
      <vt:lpstr>Слайд 24</vt:lpstr>
      <vt:lpstr>Оригами</vt:lpstr>
      <vt:lpstr>Слайд 26</vt:lpstr>
      <vt:lpstr>Слайд 27</vt:lpstr>
      <vt:lpstr>Слайд 28</vt:lpstr>
      <vt:lpstr>Слайд 29</vt:lpstr>
      <vt:lpstr>Спасибо за 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«Производство рекламного материала, полиграфических услуг, изготовление имиджевой сувенирной продукции с привлечением к работе лиц с ограниченными физическими возможностями»</dc:title>
  <dc:creator>Досс1</dc:creator>
  <cp:lastModifiedBy>inet_933</cp:lastModifiedBy>
  <cp:revision>160</cp:revision>
  <dcterms:created xsi:type="dcterms:W3CDTF">2013-10-09T05:49:33Z</dcterms:created>
  <dcterms:modified xsi:type="dcterms:W3CDTF">2013-10-22T11:39:44Z</dcterms:modified>
</cp:coreProperties>
</file>